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drawings/drawing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Lst>
  <p:notesMasterIdLst>
    <p:notesMasterId r:id="rId11"/>
  </p:notesMasterIdLst>
  <p:handoutMasterIdLst>
    <p:handoutMasterId r:id="rId12"/>
  </p:handoutMasterIdLst>
  <p:sldIdLst>
    <p:sldId id="307" r:id="rId6"/>
    <p:sldId id="301" r:id="rId7"/>
    <p:sldId id="302" r:id="rId8"/>
    <p:sldId id="300" r:id="rId9"/>
    <p:sldId id="260" r:id="rId10"/>
  </p:sldIdLst>
  <p:sldSz cx="7772400" cy="100584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7C0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1B8217-D247-4B8B-A01C-A104FAB653B7}" v="3" dt="2023-06-05T19:19:32.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83" autoAdjust="0"/>
  </p:normalViewPr>
  <p:slideViewPr>
    <p:cSldViewPr snapToGrid="0">
      <p:cViewPr>
        <p:scale>
          <a:sx n="90" d="100"/>
          <a:sy n="90" d="100"/>
        </p:scale>
        <p:origin x="940" y="-2868"/>
      </p:cViewPr>
      <p:guideLst/>
    </p:cSldViewPr>
  </p:slideViewPr>
  <p:notesTextViewPr>
    <p:cViewPr>
      <p:scale>
        <a:sx n="1" d="1"/>
        <a:sy n="1" d="1"/>
      </p:scale>
      <p:origin x="0" y="0"/>
    </p:cViewPr>
  </p:notesTextViewPr>
  <p:notesViewPr>
    <p:cSldViewPr snapToGrid="0">
      <p:cViewPr varScale="1">
        <p:scale>
          <a:sx n="47" d="100"/>
          <a:sy n="47" d="100"/>
        </p:scale>
        <p:origin x="2748"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are" userId="01ec88d9-4345-43cc-bdb2-4f1ff6c04881" providerId="ADAL" clId="{B61B8217-D247-4B8B-A01C-A104FAB653B7}"/>
    <pc:docChg chg="undo custSel modSld">
      <pc:chgData name="Andrew Ware" userId="01ec88d9-4345-43cc-bdb2-4f1ff6c04881" providerId="ADAL" clId="{B61B8217-D247-4B8B-A01C-A104FAB653B7}" dt="2023-06-05T19:19:32.158" v="7"/>
      <pc:docMkLst>
        <pc:docMk/>
      </pc:docMkLst>
      <pc:sldChg chg="modSp mod">
        <pc:chgData name="Andrew Ware" userId="01ec88d9-4345-43cc-bdb2-4f1ff6c04881" providerId="ADAL" clId="{B61B8217-D247-4B8B-A01C-A104FAB653B7}" dt="2023-06-05T19:19:32.158" v="7"/>
        <pc:sldMkLst>
          <pc:docMk/>
          <pc:sldMk cId="1419128180" sldId="300"/>
        </pc:sldMkLst>
        <pc:graphicFrameChg chg="mod">
          <ac:chgData name="Andrew Ware" userId="01ec88d9-4345-43cc-bdb2-4f1ff6c04881" providerId="ADAL" clId="{B61B8217-D247-4B8B-A01C-A104FAB653B7}" dt="2023-06-05T19:19:16.495" v="3"/>
          <ac:graphicFrameMkLst>
            <pc:docMk/>
            <pc:sldMk cId="1419128180" sldId="300"/>
            <ac:graphicFrameMk id="3" creationId="{7329DE12-8244-4408-9921-8C0B3B25ABC7}"/>
          </ac:graphicFrameMkLst>
        </pc:graphicFrameChg>
        <pc:graphicFrameChg chg="mod">
          <ac:chgData name="Andrew Ware" userId="01ec88d9-4345-43cc-bdb2-4f1ff6c04881" providerId="ADAL" clId="{B61B8217-D247-4B8B-A01C-A104FAB653B7}" dt="2023-06-05T19:19:24.750" v="6"/>
          <ac:graphicFrameMkLst>
            <pc:docMk/>
            <pc:sldMk cId="1419128180" sldId="300"/>
            <ac:graphicFrameMk id="7" creationId="{37BD4FDA-102B-47FB-A6EC-C259F62EEBAF}"/>
          </ac:graphicFrameMkLst>
        </pc:graphicFrameChg>
        <pc:graphicFrameChg chg="mod">
          <ac:chgData name="Andrew Ware" userId="01ec88d9-4345-43cc-bdb2-4f1ff6c04881" providerId="ADAL" clId="{B61B8217-D247-4B8B-A01C-A104FAB653B7}" dt="2023-06-05T19:19:32.158" v="7"/>
          <ac:graphicFrameMkLst>
            <pc:docMk/>
            <pc:sldMk cId="1419128180" sldId="300"/>
            <ac:graphicFrameMk id="10" creationId="{F1106FE6-5193-43A4-B67F-9F27F19D29B0}"/>
          </ac:graphicFrameMkLst>
        </pc:graphicFrameChg>
      </pc:sldChg>
      <pc:sldChg chg="modSp mod">
        <pc:chgData name="Andrew Ware" userId="01ec88d9-4345-43cc-bdb2-4f1ff6c04881" providerId="ADAL" clId="{B61B8217-D247-4B8B-A01C-A104FAB653B7}" dt="2023-06-05T19:18:47.967" v="2" actId="20577"/>
        <pc:sldMkLst>
          <pc:docMk/>
          <pc:sldMk cId="1036594030" sldId="307"/>
        </pc:sldMkLst>
        <pc:spChg chg="mod">
          <ac:chgData name="Andrew Ware" userId="01ec88d9-4345-43cc-bdb2-4f1ff6c04881" providerId="ADAL" clId="{B61B8217-D247-4B8B-A01C-A104FAB653B7}" dt="2023-06-05T19:18:47.967" v="2" actId="20577"/>
          <ac:spMkLst>
            <pc:docMk/>
            <pc:sldMk cId="1036594030" sldId="307"/>
            <ac:spMk id="2" creationId="{ACC98D64-4EEE-DB1D-520D-12DAE8E3578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dirty="0">
                <a:solidFill>
                  <a:srgbClr val="002060"/>
                </a:solidFill>
              </a:rPr>
              <a:t>Ethane % of NGL Barrel</a:t>
            </a:r>
          </a:p>
        </c:rich>
      </c:tx>
      <c:layout>
        <c:manualLayout>
          <c:xMode val="edge"/>
          <c:yMode val="edge"/>
          <c:x val="0.26453704156298563"/>
          <c:y val="3.310992582275848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'Ethane %'!$E$2</c:f>
              <c:strCache>
                <c:ptCount val="1"/>
                <c:pt idx="0">
                  <c:v>Total US</c:v>
                </c:pt>
              </c:strCache>
            </c:strRef>
          </c:tx>
          <c:spPr>
            <a:ln w="28575" cap="rnd">
              <a:solidFill>
                <a:schemeClr val="accent1"/>
              </a:solidFill>
              <a:round/>
            </a:ln>
            <a:effectLst/>
          </c:spPr>
          <c:marker>
            <c:symbol val="none"/>
          </c:marker>
          <c:cat>
            <c:numRef>
              <c:f>'Ethane %'!$B$18:$B$30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'Ethane %'!$E$18:$E$30</c:f>
              <c:numCache>
                <c:formatCode>0%</c:formatCode>
                <c:ptCount val="13"/>
                <c:pt idx="0">
                  <c:v>0.38833278892184786</c:v>
                </c:pt>
                <c:pt idx="1">
                  <c:v>0.39861952509639559</c:v>
                </c:pt>
                <c:pt idx="2">
                  <c:v>0.4128232775631302</c:v>
                </c:pt>
                <c:pt idx="3">
                  <c:v>0.39268714389301662</c:v>
                </c:pt>
                <c:pt idx="4">
                  <c:v>0.39746770256479902</c:v>
                </c:pt>
                <c:pt idx="5">
                  <c:v>0.41624290182126611</c:v>
                </c:pt>
                <c:pt idx="6">
                  <c:v>0.42128139085640698</c:v>
                </c:pt>
                <c:pt idx="7">
                  <c:v>0.40692113604536884</c:v>
                </c:pt>
                <c:pt idx="8">
                  <c:v>0.4058095578616982</c:v>
                </c:pt>
                <c:pt idx="9">
                  <c:v>0.40651217251682015</c:v>
                </c:pt>
                <c:pt idx="10">
                  <c:v>0.40802692190074319</c:v>
                </c:pt>
                <c:pt idx="11">
                  <c:v>0.4083664392941091</c:v>
                </c:pt>
                <c:pt idx="12">
                  <c:v>0.40848337407922425</c:v>
                </c:pt>
              </c:numCache>
            </c:numRef>
          </c:val>
          <c:smooth val="0"/>
          <c:extLst>
            <c:ext xmlns:c16="http://schemas.microsoft.com/office/drawing/2014/chart" uri="{C3380CC4-5D6E-409C-BE32-E72D297353CC}">
              <c16:uniqueId val="{00000000-947E-48F7-9380-B7530B85CA47}"/>
            </c:ext>
          </c:extLst>
        </c:ser>
        <c:ser>
          <c:idx val="1"/>
          <c:order val="1"/>
          <c:tx>
            <c:strRef>
              <c:f>'Ethane %'!$H$2</c:f>
              <c:strCache>
                <c:ptCount val="1"/>
                <c:pt idx="0">
                  <c:v>TX Inland + NM C2</c:v>
                </c:pt>
              </c:strCache>
            </c:strRef>
          </c:tx>
          <c:spPr>
            <a:ln w="28575" cap="rnd">
              <a:solidFill>
                <a:schemeClr val="accent2"/>
              </a:solidFill>
              <a:round/>
            </a:ln>
            <a:effectLst/>
          </c:spPr>
          <c:marker>
            <c:symbol val="none"/>
          </c:marker>
          <c:cat>
            <c:numRef>
              <c:f>'Ethane %'!$B$18:$B$30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'Ethane %'!$H$18:$H$30</c:f>
              <c:numCache>
                <c:formatCode>0%</c:formatCode>
                <c:ptCount val="13"/>
                <c:pt idx="0">
                  <c:v>0.40351999370812786</c:v>
                </c:pt>
                <c:pt idx="1">
                  <c:v>0.41715866155352876</c:v>
                </c:pt>
                <c:pt idx="2">
                  <c:v>0.42690401140758821</c:v>
                </c:pt>
                <c:pt idx="3">
                  <c:v>0.41096898668106663</c:v>
                </c:pt>
                <c:pt idx="4">
                  <c:v>0.41601361222394229</c:v>
                </c:pt>
                <c:pt idx="5">
                  <c:v>0.4309066454281682</c:v>
                </c:pt>
                <c:pt idx="6">
                  <c:v>0.45493934142114384</c:v>
                </c:pt>
                <c:pt idx="7">
                  <c:v>0.42016172319520234</c:v>
                </c:pt>
                <c:pt idx="8">
                  <c:v>0.41892104784463208</c:v>
                </c:pt>
                <c:pt idx="9">
                  <c:v>0.41871146059265135</c:v>
                </c:pt>
                <c:pt idx="10">
                  <c:v>0.4186178512512625</c:v>
                </c:pt>
                <c:pt idx="11">
                  <c:v>0.41879647848952539</c:v>
                </c:pt>
                <c:pt idx="12">
                  <c:v>0.41867885064674248</c:v>
                </c:pt>
              </c:numCache>
            </c:numRef>
          </c:val>
          <c:smooth val="0"/>
          <c:extLst>
            <c:ext xmlns:c16="http://schemas.microsoft.com/office/drawing/2014/chart" uri="{C3380CC4-5D6E-409C-BE32-E72D297353CC}">
              <c16:uniqueId val="{00000001-947E-48F7-9380-B7530B85CA47}"/>
            </c:ext>
          </c:extLst>
        </c:ser>
        <c:ser>
          <c:idx val="2"/>
          <c:order val="2"/>
          <c:tx>
            <c:strRef>
              <c:f>'Ethane %'!$K$2</c:f>
              <c:strCache>
                <c:ptCount val="1"/>
                <c:pt idx="0">
                  <c:v>Anadarko (OK)</c:v>
                </c:pt>
              </c:strCache>
            </c:strRef>
          </c:tx>
          <c:spPr>
            <a:ln w="28575" cap="rnd">
              <a:solidFill>
                <a:schemeClr val="accent3"/>
              </a:solidFill>
              <a:round/>
            </a:ln>
            <a:effectLst/>
          </c:spPr>
          <c:marker>
            <c:symbol val="none"/>
          </c:marker>
          <c:cat>
            <c:numRef>
              <c:f>'Ethane %'!$B$18:$B$30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'Ethane %'!$K$18:$K$30</c:f>
              <c:numCache>
                <c:formatCode>0%</c:formatCode>
                <c:ptCount val="13"/>
                <c:pt idx="0">
                  <c:v>0.37747035573122528</c:v>
                </c:pt>
                <c:pt idx="1">
                  <c:v>0.32692307692307693</c:v>
                </c:pt>
                <c:pt idx="2">
                  <c:v>0.40934579439252339</c:v>
                </c:pt>
                <c:pt idx="3">
                  <c:v>0.35022026431718062</c:v>
                </c:pt>
                <c:pt idx="4">
                  <c:v>0.3613963039014374</c:v>
                </c:pt>
                <c:pt idx="5">
                  <c:v>0.4073915845846961</c:v>
                </c:pt>
                <c:pt idx="6">
                  <c:v>0.44343065693430656</c:v>
                </c:pt>
                <c:pt idx="7">
                  <c:v>0.40396544980990773</c:v>
                </c:pt>
                <c:pt idx="8">
                  <c:v>0.40403234991599346</c:v>
                </c:pt>
                <c:pt idx="9">
                  <c:v>0.40435136048077475</c:v>
                </c:pt>
                <c:pt idx="10">
                  <c:v>0.40339010637711742</c:v>
                </c:pt>
                <c:pt idx="11">
                  <c:v>0.40319805658337715</c:v>
                </c:pt>
                <c:pt idx="12">
                  <c:v>0.40380707855433212</c:v>
                </c:pt>
              </c:numCache>
            </c:numRef>
          </c:val>
          <c:smooth val="0"/>
          <c:extLst>
            <c:ext xmlns:c16="http://schemas.microsoft.com/office/drawing/2014/chart" uri="{C3380CC4-5D6E-409C-BE32-E72D297353CC}">
              <c16:uniqueId val="{00000002-947E-48F7-9380-B7530B85CA47}"/>
            </c:ext>
          </c:extLst>
        </c:ser>
        <c:ser>
          <c:idx val="3"/>
          <c:order val="3"/>
          <c:tx>
            <c:strRef>
              <c:f>'Ethane %'!$N$2</c:f>
              <c:strCache>
                <c:ptCount val="1"/>
                <c:pt idx="0">
                  <c:v>Appalachia</c:v>
                </c:pt>
              </c:strCache>
            </c:strRef>
          </c:tx>
          <c:spPr>
            <a:ln w="28575" cap="rnd">
              <a:solidFill>
                <a:schemeClr val="accent4"/>
              </a:solidFill>
              <a:round/>
            </a:ln>
            <a:effectLst/>
          </c:spPr>
          <c:marker>
            <c:symbol val="none"/>
          </c:marker>
          <c:cat>
            <c:numRef>
              <c:f>'Ethane %'!$B$18:$B$30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'Ethane %'!$N$18:$N$30</c:f>
              <c:numCache>
                <c:formatCode>0%</c:formatCode>
                <c:ptCount val="13"/>
                <c:pt idx="0">
                  <c:v>0.43649635036496348</c:v>
                </c:pt>
                <c:pt idx="1">
                  <c:v>0.43288084464555054</c:v>
                </c:pt>
                <c:pt idx="2">
                  <c:v>0.4420289855072464</c:v>
                </c:pt>
                <c:pt idx="3">
                  <c:v>0.42543171114599687</c:v>
                </c:pt>
                <c:pt idx="4">
                  <c:v>0.43452380952380953</c:v>
                </c:pt>
                <c:pt idx="5">
                  <c:v>0.45611510791366905</c:v>
                </c:pt>
                <c:pt idx="6">
                  <c:v>0.43601190476190477</c:v>
                </c:pt>
                <c:pt idx="7">
                  <c:v>0.45351481690797313</c:v>
                </c:pt>
                <c:pt idx="8">
                  <c:v>0.45575547125580029</c:v>
                </c:pt>
                <c:pt idx="9">
                  <c:v>0.46144014276736789</c:v>
                </c:pt>
                <c:pt idx="10">
                  <c:v>0.46651882068290429</c:v>
                </c:pt>
                <c:pt idx="11">
                  <c:v>0.46493285138989104</c:v>
                </c:pt>
                <c:pt idx="12">
                  <c:v>0.46778878827450904</c:v>
                </c:pt>
              </c:numCache>
            </c:numRef>
          </c:val>
          <c:smooth val="0"/>
          <c:extLst>
            <c:ext xmlns:c16="http://schemas.microsoft.com/office/drawing/2014/chart" uri="{C3380CC4-5D6E-409C-BE32-E72D297353CC}">
              <c16:uniqueId val="{00000003-947E-48F7-9380-B7530B85CA47}"/>
            </c:ext>
          </c:extLst>
        </c:ser>
        <c:ser>
          <c:idx val="4"/>
          <c:order val="4"/>
          <c:tx>
            <c:strRef>
              <c:f>'Ethane %'!$Q$2</c:f>
              <c:strCache>
                <c:ptCount val="1"/>
                <c:pt idx="0">
                  <c:v>Rockies</c:v>
                </c:pt>
              </c:strCache>
            </c:strRef>
          </c:tx>
          <c:spPr>
            <a:ln w="28575" cap="rnd">
              <a:solidFill>
                <a:schemeClr val="accent5"/>
              </a:solidFill>
              <a:round/>
            </a:ln>
            <a:effectLst/>
          </c:spPr>
          <c:marker>
            <c:symbol val="none"/>
          </c:marker>
          <c:cat>
            <c:numRef>
              <c:f>'Ethane %'!$B$18:$B$30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'Ethane %'!$Q$18:$Q$30</c:f>
              <c:numCache>
                <c:formatCode>0%</c:formatCode>
                <c:ptCount val="13"/>
                <c:pt idx="0">
                  <c:v>0.269458642951872</c:v>
                </c:pt>
                <c:pt idx="1">
                  <c:v>0.31701876817318253</c:v>
                </c:pt>
                <c:pt idx="2">
                  <c:v>0.27709804658616866</c:v>
                </c:pt>
                <c:pt idx="3">
                  <c:v>0.27904618877014903</c:v>
                </c:pt>
                <c:pt idx="4">
                  <c:v>0.27027899908581349</c:v>
                </c:pt>
                <c:pt idx="5">
                  <c:v>0.29142874418316289</c:v>
                </c:pt>
                <c:pt idx="6">
                  <c:v>0.31384015594541909</c:v>
                </c:pt>
                <c:pt idx="7">
                  <c:v>0.28174659309145123</c:v>
                </c:pt>
                <c:pt idx="8">
                  <c:v>0.27520069074169939</c:v>
                </c:pt>
                <c:pt idx="9">
                  <c:v>0.27632620781632045</c:v>
                </c:pt>
                <c:pt idx="10">
                  <c:v>0.2784088677566483</c:v>
                </c:pt>
                <c:pt idx="11">
                  <c:v>0.28124510951381998</c:v>
                </c:pt>
                <c:pt idx="12">
                  <c:v>0.27977167459356361</c:v>
                </c:pt>
              </c:numCache>
            </c:numRef>
          </c:val>
          <c:smooth val="0"/>
          <c:extLst>
            <c:ext xmlns:c16="http://schemas.microsoft.com/office/drawing/2014/chart" uri="{C3380CC4-5D6E-409C-BE32-E72D297353CC}">
              <c16:uniqueId val="{00000004-947E-48F7-9380-B7530B85CA47}"/>
            </c:ext>
          </c:extLst>
        </c:ser>
        <c:ser>
          <c:idx val="5"/>
          <c:order val="5"/>
          <c:tx>
            <c:strRef>
              <c:f>'Ethane %'!$T$2</c:f>
              <c:strCache>
                <c:ptCount val="1"/>
                <c:pt idx="0">
                  <c:v>Williston</c:v>
                </c:pt>
              </c:strCache>
            </c:strRef>
          </c:tx>
          <c:spPr>
            <a:ln w="28575" cap="rnd">
              <a:solidFill>
                <a:schemeClr val="accent6"/>
              </a:solidFill>
              <a:round/>
            </a:ln>
            <a:effectLst/>
          </c:spPr>
          <c:marker>
            <c:symbol val="none"/>
          </c:marker>
          <c:cat>
            <c:numRef>
              <c:f>'Ethane %'!$B$18:$B$30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'Ethane %'!$T$18:$T$30</c:f>
              <c:numCache>
                <c:formatCode>0%</c:formatCode>
                <c:ptCount val="13"/>
                <c:pt idx="0">
                  <c:v>0.30444444444444446</c:v>
                </c:pt>
                <c:pt idx="1">
                  <c:v>0.29223744292237441</c:v>
                </c:pt>
                <c:pt idx="2">
                  <c:v>0.30193236714975846</c:v>
                </c:pt>
                <c:pt idx="3">
                  <c:v>0.26060606060606062</c:v>
                </c:pt>
                <c:pt idx="4">
                  <c:v>0.24657534246575341</c:v>
                </c:pt>
                <c:pt idx="5">
                  <c:v>0.27739496944098396</c:v>
                </c:pt>
                <c:pt idx="6">
                  <c:v>0.26913580246913582</c:v>
                </c:pt>
                <c:pt idx="7">
                  <c:v>0.26680781797735648</c:v>
                </c:pt>
                <c:pt idx="8">
                  <c:v>0.26696347828245853</c:v>
                </c:pt>
                <c:pt idx="9">
                  <c:v>0.2663061634286451</c:v>
                </c:pt>
                <c:pt idx="10">
                  <c:v>0.27904930831377339</c:v>
                </c:pt>
                <c:pt idx="11">
                  <c:v>0.28319761703508423</c:v>
                </c:pt>
                <c:pt idx="12">
                  <c:v>0.28140185806075035</c:v>
                </c:pt>
              </c:numCache>
            </c:numRef>
          </c:val>
          <c:smooth val="0"/>
          <c:extLst>
            <c:ext xmlns:c16="http://schemas.microsoft.com/office/drawing/2014/chart" uri="{C3380CC4-5D6E-409C-BE32-E72D297353CC}">
              <c16:uniqueId val="{00000005-947E-48F7-9380-B7530B85CA47}"/>
            </c:ext>
          </c:extLst>
        </c:ser>
        <c:dLbls>
          <c:showLegendKey val="0"/>
          <c:showVal val="0"/>
          <c:showCatName val="0"/>
          <c:showSerName val="0"/>
          <c:showPercent val="0"/>
          <c:showBubbleSize val="0"/>
        </c:dLbls>
        <c:marker val="1"/>
        <c:smooth val="0"/>
        <c:axId val="1517839392"/>
        <c:axId val="1517855200"/>
      </c:lineChart>
      <c:scatterChart>
        <c:scatterStyle val="lineMarker"/>
        <c:varyColors val="0"/>
        <c:ser>
          <c:idx val="6"/>
          <c:order val="6"/>
          <c:tx>
            <c:v>Forecast Start</c:v>
          </c:tx>
          <c:spPr>
            <a:ln w="28575" cap="rnd">
              <a:solidFill>
                <a:schemeClr val="accent1">
                  <a:lumMod val="60000"/>
                </a:schemeClr>
              </a:solidFill>
              <a:round/>
            </a:ln>
            <a:effectLst/>
          </c:spPr>
          <c:marker>
            <c:symbol val="none"/>
          </c:marker>
          <c:errBars>
            <c:errDir val="y"/>
            <c:errBarType val="plus"/>
            <c:errValType val="cust"/>
            <c:noEndCap val="1"/>
            <c:plus>
              <c:numLit>
                <c:formatCode>General</c:formatCode>
                <c:ptCount val="1"/>
                <c:pt idx="0">
                  <c:v>1</c:v>
                </c:pt>
              </c:numLit>
            </c:plus>
            <c:minus>
              <c:numLit>
                <c:formatCode>General</c:formatCode>
                <c:ptCount val="1"/>
                <c:pt idx="0">
                  <c:v>1</c:v>
                </c:pt>
              </c:numLit>
            </c:minus>
            <c:spPr>
              <a:noFill/>
              <a:ln w="19050" cap="flat" cmpd="sng" algn="ctr">
                <a:solidFill>
                  <a:srgbClr val="FF0000"/>
                </a:solidFill>
                <a:prstDash val="dash"/>
                <a:round/>
              </a:ln>
              <a:effectLst/>
            </c:spPr>
          </c:errBars>
          <c:errBars>
            <c:errDir val="x"/>
            <c:errBarType val="plus"/>
            <c:errValType val="fixedVal"/>
            <c:noEndCap val="1"/>
            <c:val val="0"/>
            <c:spPr>
              <a:noFill/>
              <a:ln w="9525" cap="flat" cmpd="sng" algn="ctr">
                <a:solidFill>
                  <a:schemeClr val="tx1">
                    <a:lumMod val="65000"/>
                    <a:lumOff val="35000"/>
                  </a:schemeClr>
                </a:solidFill>
                <a:round/>
              </a:ln>
              <a:effectLst/>
            </c:spPr>
          </c:errBars>
          <c:xVal>
            <c:numRef>
              <c:f>'Ethane %'!$U$25</c:f>
              <c:numCache>
                <c:formatCode>[$-409]mmm\-yy;@</c:formatCode>
                <c:ptCount val="1"/>
                <c:pt idx="0">
                  <c:v>45039</c:v>
                </c:pt>
              </c:numCache>
            </c:numRef>
          </c:xVal>
          <c:yVal>
            <c:numRef>
              <c:f>'Ethane %'!$V$25</c:f>
              <c:numCache>
                <c:formatCode>#,##0.0</c:formatCode>
                <c:ptCount val="1"/>
                <c:pt idx="0">
                  <c:v>0</c:v>
                </c:pt>
              </c:numCache>
            </c:numRef>
          </c:yVal>
          <c:smooth val="0"/>
          <c:extLst>
            <c:ext xmlns:c16="http://schemas.microsoft.com/office/drawing/2014/chart" uri="{C3380CC4-5D6E-409C-BE32-E72D297353CC}">
              <c16:uniqueId val="{00000006-947E-48F7-9380-B7530B85CA47}"/>
            </c:ext>
          </c:extLst>
        </c:ser>
        <c:dLbls>
          <c:showLegendKey val="0"/>
          <c:showVal val="0"/>
          <c:showCatName val="0"/>
          <c:showSerName val="0"/>
          <c:showPercent val="0"/>
          <c:showBubbleSize val="0"/>
        </c:dLbls>
        <c:axId val="2012582512"/>
        <c:axId val="2012577520"/>
      </c:scatterChart>
      <c:dateAx>
        <c:axId val="1517839392"/>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7855200"/>
        <c:crosses val="autoZero"/>
        <c:auto val="1"/>
        <c:lblOffset val="100"/>
        <c:baseTimeUnit val="months"/>
      </c:dateAx>
      <c:valAx>
        <c:axId val="1517855200"/>
        <c:scaling>
          <c:orientation val="minMax"/>
          <c:max val="0.49000000000000005"/>
          <c:min val="0.210000000000000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7839392"/>
        <c:crosses val="autoZero"/>
        <c:crossBetween val="between"/>
        <c:majorUnit val="2.0000000000000004E-2"/>
      </c:valAx>
      <c:valAx>
        <c:axId val="2012577520"/>
        <c:scaling>
          <c:orientation val="minMax"/>
          <c:max val="1"/>
        </c:scaling>
        <c:delete val="1"/>
        <c:axPos val="r"/>
        <c:numFmt formatCode="#,##0.0" sourceLinked="1"/>
        <c:majorTickMark val="out"/>
        <c:minorTickMark val="none"/>
        <c:tickLblPos val="nextTo"/>
        <c:crossAx val="2012582512"/>
        <c:crosses val="max"/>
        <c:crossBetween val="midCat"/>
        <c:majorUnit val="0.1"/>
      </c:valAx>
      <c:valAx>
        <c:axId val="2012582512"/>
        <c:scaling>
          <c:orientation val="minMax"/>
        </c:scaling>
        <c:delete val="1"/>
        <c:axPos val="b"/>
        <c:numFmt formatCode="[$-409]mmm\-yy;@" sourceLinked="1"/>
        <c:majorTickMark val="out"/>
        <c:minorTickMark val="none"/>
        <c:tickLblPos val="nextTo"/>
        <c:crossAx val="20125775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alpha val="10196"/>
      </a:sys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Conway NGL</a:t>
            </a:r>
            <a:r>
              <a:rPr lang="en-US" sz="1200" b="1" baseline="0">
                <a:solidFill>
                  <a:srgbClr val="002060"/>
                </a:solidFill>
              </a:rPr>
              <a:t> Prices &amp; Forward Strip</a:t>
            </a:r>
            <a:endParaRPr lang="en-US" sz="1200" b="1">
              <a:solidFill>
                <a:srgbClr val="002060"/>
              </a:solidFill>
            </a:endParaRPr>
          </a:p>
        </c:rich>
      </c:tx>
      <c:layout>
        <c:manualLayout>
          <c:xMode val="edge"/>
          <c:yMode val="edge"/>
          <c:x val="0.20986932479772502"/>
          <c:y val="2.315963606286186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'Price Strips'!$B$65</c:f>
              <c:strCache>
                <c:ptCount val="1"/>
                <c:pt idx="0">
                  <c:v>C2</c:v>
                </c:pt>
              </c:strCache>
            </c:strRef>
          </c:tx>
          <c:spPr>
            <a:ln w="28575" cap="rnd">
              <a:solidFill>
                <a:schemeClr val="accent1"/>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Strips'!$C$65:$J$65</c:f>
              <c:numCache>
                <c:formatCode>"$"#,##0.00</c:formatCode>
                <c:ptCount val="8"/>
                <c:pt idx="0">
                  <c:v>0.14074999999999999</c:v>
                </c:pt>
                <c:pt idx="1">
                  <c:v>0.13889189122373299</c:v>
                </c:pt>
                <c:pt idx="2">
                  <c:v>0.13628218788627935</c:v>
                </c:pt>
                <c:pt idx="3">
                  <c:v>0.13367248454882572</c:v>
                </c:pt>
                <c:pt idx="4">
                  <c:v>0.13773666254635356</c:v>
                </c:pt>
                <c:pt idx="5">
                  <c:v>0.1475909023485785</c:v>
                </c:pt>
                <c:pt idx="6">
                  <c:v>0.15542001236093944</c:v>
                </c:pt>
                <c:pt idx="7">
                  <c:v>0.16180160692212611</c:v>
                </c:pt>
              </c:numCache>
            </c:numRef>
          </c:val>
          <c:smooth val="0"/>
          <c:extLst>
            <c:ext xmlns:c16="http://schemas.microsoft.com/office/drawing/2014/chart" uri="{C3380CC4-5D6E-409C-BE32-E72D297353CC}">
              <c16:uniqueId val="{00000000-79E7-44EB-8FA0-320D76FAD590}"/>
            </c:ext>
          </c:extLst>
        </c:ser>
        <c:ser>
          <c:idx val="1"/>
          <c:order val="1"/>
          <c:tx>
            <c:strRef>
              <c:f>'Price Strips'!$B$66</c:f>
              <c:strCache>
                <c:ptCount val="1"/>
                <c:pt idx="0">
                  <c:v>C3</c:v>
                </c:pt>
              </c:strCache>
            </c:strRef>
          </c:tx>
          <c:spPr>
            <a:ln w="28575" cap="rnd">
              <a:solidFill>
                <a:schemeClr val="accent2"/>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Strips'!$C$66:$J$66</c:f>
              <c:numCache>
                <c:formatCode>"$"#,##0.00</c:formatCode>
                <c:ptCount val="8"/>
                <c:pt idx="0">
                  <c:v>0.64100000000000001</c:v>
                </c:pt>
                <c:pt idx="1">
                  <c:v>0.61438000000000004</c:v>
                </c:pt>
                <c:pt idx="2">
                  <c:v>0.61812999999999996</c:v>
                </c:pt>
                <c:pt idx="3">
                  <c:v>0.62687999999999999</c:v>
                </c:pt>
                <c:pt idx="4">
                  <c:v>0.65</c:v>
                </c:pt>
                <c:pt idx="5">
                  <c:v>0.68188000000000004</c:v>
                </c:pt>
                <c:pt idx="6">
                  <c:v>0.70625000000000004</c:v>
                </c:pt>
                <c:pt idx="7">
                  <c:v>0.72062999999999999</c:v>
                </c:pt>
              </c:numCache>
            </c:numRef>
          </c:val>
          <c:smooth val="0"/>
          <c:extLst>
            <c:ext xmlns:c16="http://schemas.microsoft.com/office/drawing/2014/chart" uri="{C3380CC4-5D6E-409C-BE32-E72D297353CC}">
              <c16:uniqueId val="{00000001-79E7-44EB-8FA0-320D76FAD590}"/>
            </c:ext>
          </c:extLst>
        </c:ser>
        <c:ser>
          <c:idx val="2"/>
          <c:order val="2"/>
          <c:tx>
            <c:strRef>
              <c:f>'Price Strips'!$B$67</c:f>
              <c:strCache>
                <c:ptCount val="1"/>
                <c:pt idx="0">
                  <c:v>nC4</c:v>
                </c:pt>
              </c:strCache>
            </c:strRef>
          </c:tx>
          <c:spPr>
            <a:ln w="28575" cap="rnd">
              <a:solidFill>
                <a:schemeClr val="accent6"/>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Strips'!$C$67:$J$67</c:f>
              <c:numCache>
                <c:formatCode>"$"#,##0.00</c:formatCode>
                <c:ptCount val="8"/>
                <c:pt idx="0">
                  <c:v>0.70499999999999996</c:v>
                </c:pt>
                <c:pt idx="1">
                  <c:v>0.71250000000000002</c:v>
                </c:pt>
                <c:pt idx="2">
                  <c:v>0.74</c:v>
                </c:pt>
                <c:pt idx="3">
                  <c:v>0.76749999999999996</c:v>
                </c:pt>
                <c:pt idx="4">
                  <c:v>0.79</c:v>
                </c:pt>
                <c:pt idx="5">
                  <c:v>0.8075</c:v>
                </c:pt>
                <c:pt idx="6">
                  <c:v>0.82125000000000004</c:v>
                </c:pt>
                <c:pt idx="7">
                  <c:v>0.83125000000000004</c:v>
                </c:pt>
              </c:numCache>
            </c:numRef>
          </c:val>
          <c:smooth val="0"/>
          <c:extLst>
            <c:ext xmlns:c16="http://schemas.microsoft.com/office/drawing/2014/chart" uri="{C3380CC4-5D6E-409C-BE32-E72D297353CC}">
              <c16:uniqueId val="{00000002-79E7-44EB-8FA0-320D76FAD590}"/>
            </c:ext>
          </c:extLst>
        </c:ser>
        <c:ser>
          <c:idx val="3"/>
          <c:order val="3"/>
          <c:tx>
            <c:strRef>
              <c:f>'Price Strips'!$B$68</c:f>
              <c:strCache>
                <c:ptCount val="1"/>
                <c:pt idx="0">
                  <c:v>iC4</c:v>
                </c:pt>
              </c:strCache>
            </c:strRef>
          </c:tx>
          <c:spPr>
            <a:ln w="28575" cap="rnd">
              <a:solidFill>
                <a:schemeClr val="accent5"/>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Strips'!$C$68:$J$68</c:f>
              <c:numCache>
                <c:formatCode>"$"#,##0.00</c:formatCode>
                <c:ptCount val="8"/>
                <c:pt idx="0">
                  <c:v>0.80500000000000005</c:v>
                </c:pt>
                <c:pt idx="1">
                  <c:v>0.84250000000000003</c:v>
                </c:pt>
                <c:pt idx="2">
                  <c:v>0.83625000000000005</c:v>
                </c:pt>
                <c:pt idx="3">
                  <c:v>0.83625000000000005</c:v>
                </c:pt>
                <c:pt idx="4">
                  <c:v>0.85499999999999998</c:v>
                </c:pt>
                <c:pt idx="5">
                  <c:v>0.875</c:v>
                </c:pt>
                <c:pt idx="6">
                  <c:v>0.88875000000000004</c:v>
                </c:pt>
                <c:pt idx="7">
                  <c:v>0.89500000000000002</c:v>
                </c:pt>
              </c:numCache>
            </c:numRef>
          </c:val>
          <c:smooth val="0"/>
          <c:extLst>
            <c:ext xmlns:c16="http://schemas.microsoft.com/office/drawing/2014/chart" uri="{C3380CC4-5D6E-409C-BE32-E72D297353CC}">
              <c16:uniqueId val="{00000003-79E7-44EB-8FA0-320D76FAD590}"/>
            </c:ext>
          </c:extLst>
        </c:ser>
        <c:ser>
          <c:idx val="4"/>
          <c:order val="4"/>
          <c:tx>
            <c:strRef>
              <c:f>'Price Strips'!$B$69</c:f>
              <c:strCache>
                <c:ptCount val="1"/>
                <c:pt idx="0">
                  <c:v>C5+</c:v>
                </c:pt>
              </c:strCache>
            </c:strRef>
          </c:tx>
          <c:spPr>
            <a:ln w="28575" cap="rnd">
              <a:solidFill>
                <a:schemeClr val="accent3"/>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Strips'!$C$69:$J$69</c:f>
              <c:numCache>
                <c:formatCode>"$"#,##0.00</c:formatCode>
                <c:ptCount val="8"/>
                <c:pt idx="0">
                  <c:v>1.52075</c:v>
                </c:pt>
                <c:pt idx="1">
                  <c:v>1.5303312040602031</c:v>
                </c:pt>
                <c:pt idx="2">
                  <c:v>1.5125846849842493</c:v>
                </c:pt>
                <c:pt idx="3">
                  <c:v>1.503716748337417</c:v>
                </c:pt>
                <c:pt idx="4">
                  <c:v>1.5068253167658381</c:v>
                </c:pt>
                <c:pt idx="5">
                  <c:v>1.509486762338117</c:v>
                </c:pt>
                <c:pt idx="6">
                  <c:v>1.5121482079103954</c:v>
                </c:pt>
                <c:pt idx="7">
                  <c:v>1.514809653482674</c:v>
                </c:pt>
              </c:numCache>
            </c:numRef>
          </c:val>
          <c:smooth val="0"/>
          <c:extLst>
            <c:ext xmlns:c16="http://schemas.microsoft.com/office/drawing/2014/chart" uri="{C3380CC4-5D6E-409C-BE32-E72D297353CC}">
              <c16:uniqueId val="{00000004-79E7-44EB-8FA0-320D76FAD590}"/>
            </c:ext>
          </c:extLst>
        </c:ser>
        <c:ser>
          <c:idx val="5"/>
          <c:order val="5"/>
          <c:tx>
            <c:strRef>
              <c:f>'Price Strips'!$B$70</c:f>
              <c:strCache>
                <c:ptCount val="1"/>
                <c:pt idx="0">
                  <c:v>Wtd. Avg. NGL Gallon</c:v>
                </c:pt>
              </c:strCache>
            </c:strRef>
          </c:tx>
          <c:spPr>
            <a:ln w="28575" cap="rnd">
              <a:solidFill>
                <a:schemeClr val="accent4"/>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Strips'!$C$70:$J$70</c:f>
              <c:numCache>
                <c:formatCode>"$"#,##0.00</c:formatCode>
                <c:ptCount val="8"/>
                <c:pt idx="0">
                  <c:v>0.53730596919095852</c:v>
                </c:pt>
                <c:pt idx="1">
                  <c:v>0.53227114480015936</c:v>
                </c:pt>
                <c:pt idx="2">
                  <c:v>0.53271418885618149</c:v>
                </c:pt>
                <c:pt idx="3">
                  <c:v>0.53600151332078383</c:v>
                </c:pt>
                <c:pt idx="4">
                  <c:v>0.54840334998616114</c:v>
                </c:pt>
                <c:pt idx="5">
                  <c:v>0.56549536917073895</c:v>
                </c:pt>
                <c:pt idx="6">
                  <c:v>0.57870912524301599</c:v>
                </c:pt>
                <c:pt idx="7">
                  <c:v>0.58746905740547439</c:v>
                </c:pt>
              </c:numCache>
            </c:numRef>
          </c:val>
          <c:smooth val="0"/>
          <c:extLst>
            <c:ext xmlns:c16="http://schemas.microsoft.com/office/drawing/2014/chart" uri="{C3380CC4-5D6E-409C-BE32-E72D297353CC}">
              <c16:uniqueId val="{00000005-79E7-44EB-8FA0-320D76FAD590}"/>
            </c:ext>
          </c:extLst>
        </c:ser>
        <c:dLbls>
          <c:showLegendKey val="0"/>
          <c:showVal val="0"/>
          <c:showCatName val="0"/>
          <c:showSerName val="0"/>
          <c:showPercent val="0"/>
          <c:showBubbleSize val="0"/>
        </c:dLbls>
        <c:smooth val="0"/>
        <c:axId val="341437184"/>
        <c:axId val="341430528"/>
      </c:lineChart>
      <c:dateAx>
        <c:axId val="341437184"/>
        <c:scaling>
          <c:orientation val="minMax"/>
        </c:scaling>
        <c:delete val="0"/>
        <c:axPos val="b"/>
        <c:numFmt formatCode="[$-409]mmm\-yy;@" sourceLinked="1"/>
        <c:majorTickMark val="out"/>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0528"/>
        <c:crosses val="autoZero"/>
        <c:auto val="1"/>
        <c:lblOffset val="100"/>
        <c:baseTimeUnit val="months"/>
      </c:dateAx>
      <c:valAx>
        <c:axId val="341430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$/gal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000"/>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Mont Belvieu</a:t>
            </a:r>
            <a:r>
              <a:rPr lang="en-US" sz="1200" b="1" baseline="0">
                <a:solidFill>
                  <a:srgbClr val="002060"/>
                </a:solidFill>
              </a:rPr>
              <a:t> </a:t>
            </a:r>
            <a:r>
              <a:rPr lang="en-US" sz="1200" b="1">
                <a:solidFill>
                  <a:srgbClr val="002060"/>
                </a:solidFill>
              </a:rPr>
              <a:t>NGL</a:t>
            </a:r>
            <a:r>
              <a:rPr lang="en-US" sz="1200" b="1" baseline="0">
                <a:solidFill>
                  <a:srgbClr val="002060"/>
                </a:solidFill>
              </a:rPr>
              <a:t> Prices &amp; Forward Strip</a:t>
            </a:r>
            <a:endParaRPr lang="en-US" sz="1200" b="1">
              <a:solidFill>
                <a:srgbClr val="002060"/>
              </a:solidFill>
            </a:endParaRPr>
          </a:p>
        </c:rich>
      </c:tx>
      <c:layout>
        <c:manualLayout>
          <c:xMode val="edge"/>
          <c:yMode val="edge"/>
          <c:x val="0.1474610495431713"/>
          <c:y val="1.980319470750525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'Price Strips'!$B$35</c:f>
              <c:strCache>
                <c:ptCount val="1"/>
                <c:pt idx="0">
                  <c:v>C2</c:v>
                </c:pt>
              </c:strCache>
            </c:strRef>
          </c:tx>
          <c:spPr>
            <a:ln w="28575" cap="rnd">
              <a:solidFill>
                <a:schemeClr val="accent1"/>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Strips'!$C$35:$J$35</c:f>
              <c:numCache>
                <c:formatCode>"$"#,##0.00</c:formatCode>
                <c:ptCount val="8"/>
                <c:pt idx="0">
                  <c:v>0.20225000000000001</c:v>
                </c:pt>
                <c:pt idx="1">
                  <c:v>0.19958000000000001</c:v>
                </c:pt>
                <c:pt idx="2">
                  <c:v>0.19583</c:v>
                </c:pt>
                <c:pt idx="3">
                  <c:v>0.19208</c:v>
                </c:pt>
                <c:pt idx="4">
                  <c:v>0.19792000000000001</c:v>
                </c:pt>
                <c:pt idx="5">
                  <c:v>0.21207999999999999</c:v>
                </c:pt>
                <c:pt idx="6">
                  <c:v>0.22333</c:v>
                </c:pt>
                <c:pt idx="7">
                  <c:v>0.23250000000000001</c:v>
                </c:pt>
              </c:numCache>
            </c:numRef>
          </c:val>
          <c:smooth val="0"/>
          <c:extLst>
            <c:ext xmlns:c16="http://schemas.microsoft.com/office/drawing/2014/chart" uri="{C3380CC4-5D6E-409C-BE32-E72D297353CC}">
              <c16:uniqueId val="{00000000-0114-4511-94F0-876EE7BBE588}"/>
            </c:ext>
          </c:extLst>
        </c:ser>
        <c:ser>
          <c:idx val="1"/>
          <c:order val="1"/>
          <c:tx>
            <c:strRef>
              <c:f>'Price Strips'!$B$36</c:f>
              <c:strCache>
                <c:ptCount val="1"/>
                <c:pt idx="0">
                  <c:v>C3</c:v>
                </c:pt>
              </c:strCache>
            </c:strRef>
          </c:tx>
          <c:spPr>
            <a:ln w="28575" cap="rnd">
              <a:solidFill>
                <a:schemeClr val="accent2"/>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Strips'!$C$36:$J$36</c:f>
              <c:numCache>
                <c:formatCode>"$"#,##0.00</c:formatCode>
                <c:ptCount val="8"/>
                <c:pt idx="0">
                  <c:v>0.64849999999999997</c:v>
                </c:pt>
                <c:pt idx="1">
                  <c:v>0.62041999999999997</c:v>
                </c:pt>
                <c:pt idx="2">
                  <c:v>0.62041999999999997</c:v>
                </c:pt>
                <c:pt idx="3">
                  <c:v>0.62707999999999997</c:v>
                </c:pt>
                <c:pt idx="4">
                  <c:v>0.65249999999999997</c:v>
                </c:pt>
                <c:pt idx="5">
                  <c:v>0.67457999999999996</c:v>
                </c:pt>
                <c:pt idx="6">
                  <c:v>0.68916999999999995</c:v>
                </c:pt>
                <c:pt idx="7">
                  <c:v>0.69708000000000003</c:v>
                </c:pt>
              </c:numCache>
            </c:numRef>
          </c:val>
          <c:smooth val="0"/>
          <c:extLst>
            <c:ext xmlns:c16="http://schemas.microsoft.com/office/drawing/2014/chart" uri="{C3380CC4-5D6E-409C-BE32-E72D297353CC}">
              <c16:uniqueId val="{00000001-0114-4511-94F0-876EE7BBE588}"/>
            </c:ext>
          </c:extLst>
        </c:ser>
        <c:ser>
          <c:idx val="2"/>
          <c:order val="2"/>
          <c:tx>
            <c:strRef>
              <c:f>'Price Strips'!$B$37</c:f>
              <c:strCache>
                <c:ptCount val="1"/>
                <c:pt idx="0">
                  <c:v>nC4</c:v>
                </c:pt>
              </c:strCache>
            </c:strRef>
          </c:tx>
          <c:spPr>
            <a:ln w="28575" cap="rnd">
              <a:solidFill>
                <a:schemeClr val="accent6"/>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Strips'!$C$37:$J$37</c:f>
              <c:numCache>
                <c:formatCode>"$"#,##0.00</c:formatCode>
                <c:ptCount val="8"/>
                <c:pt idx="0">
                  <c:v>0.61699999999999999</c:v>
                </c:pt>
                <c:pt idx="1">
                  <c:v>0.73082999999999998</c:v>
                </c:pt>
                <c:pt idx="2">
                  <c:v>0.73582999999999998</c:v>
                </c:pt>
                <c:pt idx="3">
                  <c:v>0.75083</c:v>
                </c:pt>
                <c:pt idx="4">
                  <c:v>0.77583000000000002</c:v>
                </c:pt>
                <c:pt idx="5">
                  <c:v>0.79500000000000004</c:v>
                </c:pt>
                <c:pt idx="6">
                  <c:v>0.80874999999999997</c:v>
                </c:pt>
                <c:pt idx="7">
                  <c:v>0.81583000000000006</c:v>
                </c:pt>
              </c:numCache>
            </c:numRef>
          </c:val>
          <c:smooth val="0"/>
          <c:extLst>
            <c:ext xmlns:c16="http://schemas.microsoft.com/office/drawing/2014/chart" uri="{C3380CC4-5D6E-409C-BE32-E72D297353CC}">
              <c16:uniqueId val="{00000002-0114-4511-94F0-876EE7BBE588}"/>
            </c:ext>
          </c:extLst>
        </c:ser>
        <c:ser>
          <c:idx val="3"/>
          <c:order val="3"/>
          <c:tx>
            <c:strRef>
              <c:f>'Price Strips'!$B$38</c:f>
              <c:strCache>
                <c:ptCount val="1"/>
                <c:pt idx="0">
                  <c:v>iC4</c:v>
                </c:pt>
              </c:strCache>
            </c:strRef>
          </c:tx>
          <c:spPr>
            <a:ln w="28575" cap="rnd">
              <a:solidFill>
                <a:schemeClr val="accent5"/>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Strips'!$C$38:$J$38</c:f>
              <c:numCache>
                <c:formatCode>"$"#,##0.00</c:formatCode>
                <c:ptCount val="8"/>
                <c:pt idx="0">
                  <c:v>0.78625</c:v>
                </c:pt>
                <c:pt idx="1">
                  <c:v>0.79437999999999998</c:v>
                </c:pt>
                <c:pt idx="2">
                  <c:v>0.78063000000000005</c:v>
                </c:pt>
                <c:pt idx="3">
                  <c:v>0.8</c:v>
                </c:pt>
                <c:pt idx="4">
                  <c:v>0.82750000000000001</c:v>
                </c:pt>
                <c:pt idx="5">
                  <c:v>0.84187999999999996</c:v>
                </c:pt>
                <c:pt idx="6">
                  <c:v>0.85563</c:v>
                </c:pt>
                <c:pt idx="7">
                  <c:v>0.86250000000000004</c:v>
                </c:pt>
              </c:numCache>
            </c:numRef>
          </c:val>
          <c:smooth val="0"/>
          <c:extLst>
            <c:ext xmlns:c16="http://schemas.microsoft.com/office/drawing/2014/chart" uri="{C3380CC4-5D6E-409C-BE32-E72D297353CC}">
              <c16:uniqueId val="{00000003-0114-4511-94F0-876EE7BBE588}"/>
            </c:ext>
          </c:extLst>
        </c:ser>
        <c:ser>
          <c:idx val="4"/>
          <c:order val="4"/>
          <c:tx>
            <c:strRef>
              <c:f>'Price Strips'!$B$39</c:f>
              <c:strCache>
                <c:ptCount val="1"/>
                <c:pt idx="0">
                  <c:v>C5+</c:v>
                </c:pt>
              </c:strCache>
            </c:strRef>
          </c:tx>
          <c:spPr>
            <a:ln w="28575" cap="rnd">
              <a:solidFill>
                <a:schemeClr val="accent3"/>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Strips'!$C$39:$J$39</c:f>
              <c:numCache>
                <c:formatCode>"$"#,##0.00</c:formatCode>
                <c:ptCount val="8"/>
                <c:pt idx="0">
                  <c:v>1.4285000000000001</c:v>
                </c:pt>
                <c:pt idx="1">
                  <c:v>1.4375</c:v>
                </c:pt>
                <c:pt idx="2">
                  <c:v>1.42083</c:v>
                </c:pt>
                <c:pt idx="3">
                  <c:v>1.4125000000000001</c:v>
                </c:pt>
                <c:pt idx="4">
                  <c:v>1.4154199999999999</c:v>
                </c:pt>
                <c:pt idx="5">
                  <c:v>1.4179200000000001</c:v>
                </c:pt>
                <c:pt idx="6">
                  <c:v>1.42042</c:v>
                </c:pt>
                <c:pt idx="7">
                  <c:v>1.42292</c:v>
                </c:pt>
              </c:numCache>
            </c:numRef>
          </c:val>
          <c:smooth val="0"/>
          <c:extLst>
            <c:ext xmlns:c16="http://schemas.microsoft.com/office/drawing/2014/chart" uri="{C3380CC4-5D6E-409C-BE32-E72D297353CC}">
              <c16:uniqueId val="{00000004-0114-4511-94F0-876EE7BBE588}"/>
            </c:ext>
          </c:extLst>
        </c:ser>
        <c:ser>
          <c:idx val="5"/>
          <c:order val="5"/>
          <c:tx>
            <c:strRef>
              <c:f>'Price Strips'!$B$40</c:f>
              <c:strCache>
                <c:ptCount val="1"/>
                <c:pt idx="0">
                  <c:v>Wtd. Avg. NGL Gallon</c:v>
                </c:pt>
              </c:strCache>
            </c:strRef>
          </c:tx>
          <c:spPr>
            <a:ln w="28575" cap="rnd">
              <a:solidFill>
                <a:schemeClr val="accent4"/>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Strips'!$C$40:$J$40</c:f>
              <c:numCache>
                <c:formatCode>"$"#,##0.00</c:formatCode>
                <c:ptCount val="8"/>
                <c:pt idx="0">
                  <c:v>0.572353</c:v>
                </c:pt>
                <c:pt idx="1">
                  <c:v>0.57437700000000003</c:v>
                </c:pt>
                <c:pt idx="2">
                  <c:v>0.569797</c:v>
                </c:pt>
                <c:pt idx="3">
                  <c:v>0.57194699999999998</c:v>
                </c:pt>
                <c:pt idx="4">
                  <c:v>0.586372</c:v>
                </c:pt>
                <c:pt idx="5">
                  <c:v>0.60165500000000005</c:v>
                </c:pt>
                <c:pt idx="6">
                  <c:v>0.61312800000000001</c:v>
                </c:pt>
                <c:pt idx="7">
                  <c:v>0.620703</c:v>
                </c:pt>
              </c:numCache>
            </c:numRef>
          </c:val>
          <c:smooth val="0"/>
          <c:extLst>
            <c:ext xmlns:c16="http://schemas.microsoft.com/office/drawing/2014/chart" uri="{C3380CC4-5D6E-409C-BE32-E72D297353CC}">
              <c16:uniqueId val="{00000005-0114-4511-94F0-876EE7BBE588}"/>
            </c:ext>
          </c:extLst>
        </c:ser>
        <c:dLbls>
          <c:showLegendKey val="0"/>
          <c:showVal val="0"/>
          <c:showCatName val="0"/>
          <c:showSerName val="0"/>
          <c:showPercent val="0"/>
          <c:showBubbleSize val="0"/>
        </c:dLbls>
        <c:smooth val="0"/>
        <c:axId val="341437184"/>
        <c:axId val="341430528"/>
      </c:lineChart>
      <c:dateAx>
        <c:axId val="341437184"/>
        <c:scaling>
          <c:orientation val="minMax"/>
        </c:scaling>
        <c:delete val="0"/>
        <c:axPos val="b"/>
        <c:numFmt formatCode="[$-409]mmm\-yy;@" sourceLinked="1"/>
        <c:majorTickMark val="out"/>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0528"/>
        <c:crosses val="autoZero"/>
        <c:auto val="1"/>
        <c:lblOffset val="100"/>
        <c:baseTimeUnit val="months"/>
      </c:dateAx>
      <c:valAx>
        <c:axId val="341430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$/gal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000"/>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Frac</a:t>
            </a:r>
            <a:r>
              <a:rPr lang="en-US" sz="1200" b="1" baseline="0">
                <a:solidFill>
                  <a:srgbClr val="002060"/>
                </a:solidFill>
              </a:rPr>
              <a:t> Spreads by Region to Mont Belvieu</a:t>
            </a:r>
            <a:endParaRPr lang="en-US" sz="1200" b="1">
              <a:solidFill>
                <a:srgbClr val="002060"/>
              </a:solidFill>
            </a:endParaRPr>
          </a:p>
        </c:rich>
      </c:tx>
      <c:layout>
        <c:manualLayout>
          <c:xMode val="edge"/>
          <c:yMode val="edge"/>
          <c:x val="0.17544108646843865"/>
          <c:y val="1.98086286740455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0.21206207730007029"/>
          <c:y val="0.10790052048530761"/>
          <c:w val="0.7485195538529128"/>
          <c:h val="0.54421293504716528"/>
        </c:manualLayout>
      </c:layout>
      <c:lineChart>
        <c:grouping val="standard"/>
        <c:varyColors val="0"/>
        <c:ser>
          <c:idx val="0"/>
          <c:order val="0"/>
          <c:tx>
            <c:strRef>
              <c:f>'Price Strips'!$B$3</c:f>
              <c:strCache>
                <c:ptCount val="1"/>
                <c:pt idx="0">
                  <c:v>Permian (MB - El Paso)</c:v>
                </c:pt>
              </c:strCache>
            </c:strRef>
          </c:tx>
          <c:spPr>
            <a:ln w="28575" cap="rnd">
              <a:solidFill>
                <a:schemeClr val="accent1"/>
              </a:solidFill>
              <a:round/>
            </a:ln>
            <a:effectLst/>
          </c:spPr>
          <c:marker>
            <c:symbol val="none"/>
          </c:marker>
          <c:cat>
            <c:numRef>
              <c:f>'Price Strips'!$C$2:$J$2</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Strips'!$C$3:$J$3</c:f>
              <c:numCache>
                <c:formatCode>"$"#,##0.00</c:formatCode>
                <c:ptCount val="8"/>
                <c:pt idx="0">
                  <c:v>0.125226</c:v>
                </c:pt>
                <c:pt idx="1">
                  <c:v>0.11356670160000001</c:v>
                </c:pt>
                <c:pt idx="2">
                  <c:v>9.4502471200000007E-2</c:v>
                </c:pt>
                <c:pt idx="3">
                  <c:v>8.4445135199999993E-2</c:v>
                </c:pt>
                <c:pt idx="4">
                  <c:v>9.1880461600000018E-2</c:v>
                </c:pt>
                <c:pt idx="5">
                  <c:v>0.11146627119999999</c:v>
                </c:pt>
                <c:pt idx="6">
                  <c:v>0.11105855599999999</c:v>
                </c:pt>
                <c:pt idx="7">
                  <c:v>2.7429509600000013E-2</c:v>
                </c:pt>
              </c:numCache>
            </c:numRef>
          </c:val>
          <c:smooth val="0"/>
          <c:extLst>
            <c:ext xmlns:c16="http://schemas.microsoft.com/office/drawing/2014/chart" uri="{C3380CC4-5D6E-409C-BE32-E72D297353CC}">
              <c16:uniqueId val="{00000000-FC48-46A0-A281-8F491A148E5D}"/>
            </c:ext>
          </c:extLst>
        </c:ser>
        <c:ser>
          <c:idx val="1"/>
          <c:order val="1"/>
          <c:tx>
            <c:strRef>
              <c:f>'Price Strips'!$B$4</c:f>
              <c:strCache>
                <c:ptCount val="1"/>
                <c:pt idx="0">
                  <c:v>Rockies (MB - CIG Rockies)</c:v>
                </c:pt>
              </c:strCache>
            </c:strRef>
          </c:tx>
          <c:spPr>
            <a:ln w="28575" cap="rnd">
              <a:solidFill>
                <a:schemeClr val="accent2"/>
              </a:solidFill>
              <a:round/>
            </a:ln>
            <a:effectLst/>
          </c:spPr>
          <c:marker>
            <c:symbol val="none"/>
          </c:marker>
          <c:cat>
            <c:numRef>
              <c:f>'Price Strips'!$C$2:$J$2</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Strips'!$C$4:$J$4</c:f>
              <c:numCache>
                <c:formatCode>"$"#,##0.00</c:formatCode>
                <c:ptCount val="8"/>
                <c:pt idx="0">
                  <c:v>0.10059160000000002</c:v>
                </c:pt>
                <c:pt idx="1">
                  <c:v>7.2324400000000011E-2</c:v>
                </c:pt>
                <c:pt idx="2">
                  <c:v>4.9650400000000011E-2</c:v>
                </c:pt>
                <c:pt idx="3">
                  <c:v>4.2347999999999997E-2</c:v>
                </c:pt>
                <c:pt idx="4">
                  <c:v>5.4628800000000005E-2</c:v>
                </c:pt>
                <c:pt idx="5">
                  <c:v>6.5336000000000005E-2</c:v>
                </c:pt>
                <c:pt idx="6">
                  <c:v>4.1327599999999992E-2</c:v>
                </c:pt>
                <c:pt idx="7">
                  <c:v>-1.6931599999999991E-2</c:v>
                </c:pt>
              </c:numCache>
            </c:numRef>
          </c:val>
          <c:smooth val="0"/>
          <c:extLst>
            <c:ext xmlns:c16="http://schemas.microsoft.com/office/drawing/2014/chart" uri="{C3380CC4-5D6E-409C-BE32-E72D297353CC}">
              <c16:uniqueId val="{00000001-FC48-46A0-A281-8F491A148E5D}"/>
            </c:ext>
          </c:extLst>
        </c:ser>
        <c:ser>
          <c:idx val="2"/>
          <c:order val="2"/>
          <c:tx>
            <c:strRef>
              <c:f>'Price Strips'!$B$5</c:f>
              <c:strCache>
                <c:ptCount val="1"/>
                <c:pt idx="0">
                  <c:v>Anadarko (MB - NGPL Midcon)</c:v>
                </c:pt>
              </c:strCache>
            </c:strRef>
          </c:tx>
          <c:spPr>
            <a:ln w="28575" cap="rnd">
              <a:solidFill>
                <a:schemeClr val="accent3"/>
              </a:solidFill>
              <a:round/>
            </a:ln>
            <a:effectLst/>
          </c:spPr>
          <c:marker>
            <c:symbol val="none"/>
          </c:marker>
          <c:cat>
            <c:numRef>
              <c:f>'Price Strips'!$C$2:$J$2</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Strips'!$C$5:$J$5</c:f>
              <c:numCache>
                <c:formatCode>"$"#,##0.00</c:formatCode>
                <c:ptCount val="8"/>
                <c:pt idx="0">
                  <c:v>8.6548000000000014E-2</c:v>
                </c:pt>
                <c:pt idx="1">
                  <c:v>7.1367775200000011E-2</c:v>
                </c:pt>
                <c:pt idx="2">
                  <c:v>5.354841199999999E-2</c:v>
                </c:pt>
                <c:pt idx="3">
                  <c:v>4.6814396000000008E-2</c:v>
                </c:pt>
                <c:pt idx="4">
                  <c:v>5.9688546399999987E-2</c:v>
                </c:pt>
                <c:pt idx="5">
                  <c:v>6.8403082399999982E-2</c:v>
                </c:pt>
                <c:pt idx="6">
                  <c:v>4.6970006400000014E-2</c:v>
                </c:pt>
                <c:pt idx="7">
                  <c:v>8.7981344000000183E-3</c:v>
                </c:pt>
              </c:numCache>
            </c:numRef>
          </c:val>
          <c:smooth val="0"/>
          <c:extLst>
            <c:ext xmlns:c16="http://schemas.microsoft.com/office/drawing/2014/chart" uri="{C3380CC4-5D6E-409C-BE32-E72D297353CC}">
              <c16:uniqueId val="{00000002-FC48-46A0-A281-8F491A148E5D}"/>
            </c:ext>
          </c:extLst>
        </c:ser>
        <c:ser>
          <c:idx val="3"/>
          <c:order val="3"/>
          <c:tx>
            <c:strRef>
              <c:f>'Price Strips'!$B$6</c:f>
              <c:strCache>
                <c:ptCount val="1"/>
                <c:pt idx="0">
                  <c:v>Bakken (MB - NGPL Ventura)</c:v>
                </c:pt>
              </c:strCache>
            </c:strRef>
          </c:tx>
          <c:spPr>
            <a:ln w="28575" cap="rnd">
              <a:solidFill>
                <a:schemeClr val="accent4"/>
              </a:solidFill>
              <a:round/>
            </a:ln>
            <a:effectLst/>
          </c:spPr>
          <c:marker>
            <c:symbol val="none"/>
          </c:marker>
          <c:cat>
            <c:numRef>
              <c:f>'Price Strips'!$C$2:$J$2</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Strips'!$C$6:$J$6</c:f>
              <c:numCache>
                <c:formatCode>"$"#,##0.00</c:formatCode>
                <c:ptCount val="8"/>
                <c:pt idx="0">
                  <c:v>8.6880000000000013E-2</c:v>
                </c:pt>
                <c:pt idx="1">
                  <c:v>7.0124567999999998E-2</c:v>
                </c:pt>
                <c:pt idx="2">
                  <c:v>4.9973635200000005E-2</c:v>
                </c:pt>
                <c:pt idx="3">
                  <c:v>4.2693147200000003E-2</c:v>
                </c:pt>
                <c:pt idx="4">
                  <c:v>5.8063605600000012E-2</c:v>
                </c:pt>
                <c:pt idx="5">
                  <c:v>5.8888891999999998E-2</c:v>
                </c:pt>
                <c:pt idx="6">
                  <c:v>3.3048383200000003E-2</c:v>
                </c:pt>
                <c:pt idx="7">
                  <c:v>-4.9494890399999963E-2</c:v>
                </c:pt>
              </c:numCache>
            </c:numRef>
          </c:val>
          <c:smooth val="0"/>
          <c:extLst>
            <c:ext xmlns:c16="http://schemas.microsoft.com/office/drawing/2014/chart" uri="{C3380CC4-5D6E-409C-BE32-E72D297353CC}">
              <c16:uniqueId val="{00000003-FC48-46A0-A281-8F491A148E5D}"/>
            </c:ext>
          </c:extLst>
        </c:ser>
        <c:dLbls>
          <c:showLegendKey val="0"/>
          <c:showVal val="0"/>
          <c:showCatName val="0"/>
          <c:showSerName val="0"/>
          <c:showPercent val="0"/>
          <c:showBubbleSize val="0"/>
        </c:dLbls>
        <c:smooth val="0"/>
        <c:axId val="341437184"/>
        <c:axId val="341430528"/>
        <c:extLst>
          <c:ext xmlns:c15="http://schemas.microsoft.com/office/drawing/2012/chart" uri="{02D57815-91ED-43cb-92C2-25804820EDAC}">
            <c15:filteredLineSeries>
              <c15:ser>
                <c:idx val="4"/>
                <c:order val="4"/>
                <c:tx>
                  <c:strRef>
                    <c:extLst>
                      <c:ext uri="{02D57815-91ED-43cb-92C2-25804820EDAC}">
                        <c15:formulaRef>
                          <c15:sqref>'Price Strips'!$B$7</c15:sqref>
                        </c15:formulaRef>
                      </c:ext>
                    </c:extLst>
                    <c:strCache>
                      <c:ptCount val="1"/>
                      <c:pt idx="0">
                        <c:v>Northeast (MB - TETCO M3)</c:v>
                      </c:pt>
                    </c:strCache>
                  </c:strRef>
                </c:tx>
                <c:spPr>
                  <a:ln w="28575" cap="rnd">
                    <a:solidFill>
                      <a:schemeClr val="accent5"/>
                    </a:solidFill>
                    <a:round/>
                  </a:ln>
                  <a:effectLst/>
                </c:spPr>
                <c:marker>
                  <c:symbol val="none"/>
                </c:marker>
                <c:cat>
                  <c:numRef>
                    <c:extLst>
                      <c:ext uri="{02D57815-91ED-43cb-92C2-25804820EDAC}">
                        <c15:formulaRef>
                          <c15:sqref>'Price Strips'!$C$2:$J$2</c15:sqref>
                        </c15:formulaRef>
                      </c:ext>
                    </c:extLst>
                    <c:numCache>
                      <c:formatCode>[$-409]mmm\-yy;@</c:formatCode>
                      <c:ptCount val="8"/>
                      <c:pt idx="0">
                        <c:v>45047</c:v>
                      </c:pt>
                      <c:pt idx="1">
                        <c:v>45078</c:v>
                      </c:pt>
                      <c:pt idx="2">
                        <c:v>45108</c:v>
                      </c:pt>
                      <c:pt idx="3">
                        <c:v>45139</c:v>
                      </c:pt>
                      <c:pt idx="4">
                        <c:v>45170</c:v>
                      </c:pt>
                      <c:pt idx="5">
                        <c:v>45200</c:v>
                      </c:pt>
                      <c:pt idx="6">
                        <c:v>45231</c:v>
                      </c:pt>
                      <c:pt idx="7">
                        <c:v>45261</c:v>
                      </c:pt>
                    </c:numCache>
                  </c:numRef>
                </c:cat>
                <c:val>
                  <c:numRef>
                    <c:extLst>
                      <c:ext uri="{02D57815-91ED-43cb-92C2-25804820EDAC}">
                        <c15:formulaRef>
                          <c15:sqref>'Price Strips'!$C$7:$J$7</c15:sqref>
                        </c15:formulaRef>
                      </c:ext>
                    </c:extLst>
                    <c:numCache>
                      <c:formatCode>"$"#,##0.00</c:formatCode>
                      <c:ptCount val="8"/>
                      <c:pt idx="0">
                        <c:v>0.11775600000000001</c:v>
                      </c:pt>
                      <c:pt idx="1">
                        <c:v>0.11758981120000002</c:v>
                      </c:pt>
                      <c:pt idx="2">
                        <c:v>9.9272647199999994E-2</c:v>
                      </c:pt>
                      <c:pt idx="3">
                        <c:v>9.2806754399999997E-2</c:v>
                      </c:pt>
                      <c:pt idx="4">
                        <c:v>0.11876721600000002</c:v>
                      </c:pt>
                      <c:pt idx="5">
                        <c:v>0.135093516</c:v>
                      </c:pt>
                      <c:pt idx="6">
                        <c:v>9.6598827200000015E-2</c:v>
                      </c:pt>
                      <c:pt idx="7">
                        <c:v>5.6812306400000012E-2</c:v>
                      </c:pt>
                    </c:numCache>
                  </c:numRef>
                </c:val>
                <c:smooth val="0"/>
                <c:extLst>
                  <c:ext xmlns:c16="http://schemas.microsoft.com/office/drawing/2014/chart" uri="{C3380CC4-5D6E-409C-BE32-E72D297353CC}">
                    <c16:uniqueId val="{00000004-FC48-46A0-A281-8F491A148E5D}"/>
                  </c:ext>
                </c:extLst>
              </c15:ser>
            </c15:filteredLineSeries>
          </c:ext>
        </c:extLst>
      </c:lineChart>
      <c:dateAx>
        <c:axId val="341437184"/>
        <c:scaling>
          <c:orientation val="minMax"/>
        </c:scaling>
        <c:delete val="0"/>
        <c:axPos val="b"/>
        <c:numFmt formatCode="[$-409]mmm\-yy;@" sourceLinked="1"/>
        <c:majorTickMark val="out"/>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0528"/>
        <c:crosses val="autoZero"/>
        <c:auto val="1"/>
        <c:lblOffset val="100"/>
        <c:baseTimeUnit val="months"/>
      </c:dateAx>
      <c:valAx>
        <c:axId val="341430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$/gal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7184"/>
        <c:crosses val="autoZero"/>
        <c:crossBetween val="between"/>
        <c:majorUnit val="5.000000000000001E-2"/>
      </c:valAx>
      <c:spPr>
        <a:noFill/>
        <a:ln>
          <a:noFill/>
        </a:ln>
        <a:effectLst/>
      </c:spPr>
    </c:plotArea>
    <c:legend>
      <c:legendPos val="b"/>
      <c:layout>
        <c:manualLayout>
          <c:xMode val="edge"/>
          <c:yMode val="edge"/>
          <c:x val="0.22637260996158895"/>
          <c:y val="0.77873546872120192"/>
          <c:w val="0.54725478007682204"/>
          <c:h val="0.2019994705900645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000"/>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Conway - Mont Belvieu</a:t>
            </a:r>
            <a:r>
              <a:rPr lang="en-US" sz="1200" b="1" baseline="0">
                <a:solidFill>
                  <a:srgbClr val="002060"/>
                </a:solidFill>
              </a:rPr>
              <a:t> NGL Spreads</a:t>
            </a:r>
            <a:endParaRPr lang="en-US" sz="1200" b="1">
              <a:solidFill>
                <a:srgbClr val="002060"/>
              </a:solidFill>
            </a:endParaRPr>
          </a:p>
        </c:rich>
      </c:tx>
      <c:layout>
        <c:manualLayout>
          <c:xMode val="edge"/>
          <c:yMode val="edge"/>
          <c:x val="0.23069950904749012"/>
          <c:y val="2.599510596075967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'Price Strips'!$B$96</c:f>
              <c:strCache>
                <c:ptCount val="1"/>
                <c:pt idx="0">
                  <c:v>C2</c:v>
                </c:pt>
              </c:strCache>
            </c:strRef>
          </c:tx>
          <c:spPr>
            <a:ln w="28575" cap="rnd">
              <a:solidFill>
                <a:schemeClr val="accent1"/>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Strips'!$C$96:$J$96</c:f>
              <c:numCache>
                <c:formatCode>"$"#,##0.00</c:formatCode>
                <c:ptCount val="8"/>
                <c:pt idx="0">
                  <c:v>-6.1500000000000027E-2</c:v>
                </c:pt>
                <c:pt idx="1">
                  <c:v>-6.0688108776267013E-2</c:v>
                </c:pt>
                <c:pt idx="2">
                  <c:v>-5.954781211372065E-2</c:v>
                </c:pt>
                <c:pt idx="3">
                  <c:v>-5.8407515451174286E-2</c:v>
                </c:pt>
                <c:pt idx="4">
                  <c:v>-6.0183337453646457E-2</c:v>
                </c:pt>
                <c:pt idx="5">
                  <c:v>-6.4489097651421495E-2</c:v>
                </c:pt>
                <c:pt idx="6">
                  <c:v>-6.7909987639060559E-2</c:v>
                </c:pt>
                <c:pt idx="7">
                  <c:v>-7.06983930778739E-2</c:v>
                </c:pt>
              </c:numCache>
            </c:numRef>
          </c:val>
          <c:smooth val="0"/>
          <c:extLst>
            <c:ext xmlns:c16="http://schemas.microsoft.com/office/drawing/2014/chart" uri="{C3380CC4-5D6E-409C-BE32-E72D297353CC}">
              <c16:uniqueId val="{00000000-0ADB-4D38-9BF6-6A8CAE9BC4F9}"/>
            </c:ext>
          </c:extLst>
        </c:ser>
        <c:ser>
          <c:idx val="1"/>
          <c:order val="1"/>
          <c:tx>
            <c:strRef>
              <c:f>'Price Strips'!$B$97</c:f>
              <c:strCache>
                <c:ptCount val="1"/>
                <c:pt idx="0">
                  <c:v>C3</c:v>
                </c:pt>
              </c:strCache>
            </c:strRef>
          </c:tx>
          <c:spPr>
            <a:ln w="28575" cap="rnd">
              <a:solidFill>
                <a:schemeClr val="accent2"/>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Strips'!$C$97:$J$97</c:f>
              <c:numCache>
                <c:formatCode>"$"#,##0.00</c:formatCode>
                <c:ptCount val="8"/>
                <c:pt idx="0">
                  <c:v>-7.4999999999999512E-3</c:v>
                </c:pt>
                <c:pt idx="1">
                  <c:v>-6.0399999999999343E-3</c:v>
                </c:pt>
                <c:pt idx="2">
                  <c:v>-2.2900000000000142E-3</c:v>
                </c:pt>
                <c:pt idx="3">
                  <c:v>-1.9999999999997797E-4</c:v>
                </c:pt>
                <c:pt idx="4">
                  <c:v>-2.4999999999999467E-3</c:v>
                </c:pt>
                <c:pt idx="5">
                  <c:v>7.3000000000000842E-3</c:v>
                </c:pt>
                <c:pt idx="6">
                  <c:v>1.7080000000000095E-2</c:v>
                </c:pt>
                <c:pt idx="7">
                  <c:v>2.354999999999996E-2</c:v>
                </c:pt>
              </c:numCache>
            </c:numRef>
          </c:val>
          <c:smooth val="0"/>
          <c:extLst>
            <c:ext xmlns:c16="http://schemas.microsoft.com/office/drawing/2014/chart" uri="{C3380CC4-5D6E-409C-BE32-E72D297353CC}">
              <c16:uniqueId val="{00000001-0ADB-4D38-9BF6-6A8CAE9BC4F9}"/>
            </c:ext>
          </c:extLst>
        </c:ser>
        <c:ser>
          <c:idx val="2"/>
          <c:order val="2"/>
          <c:tx>
            <c:strRef>
              <c:f>'Price Strips'!$B$98</c:f>
              <c:strCache>
                <c:ptCount val="1"/>
                <c:pt idx="0">
                  <c:v>nC4</c:v>
                </c:pt>
              </c:strCache>
            </c:strRef>
          </c:tx>
          <c:spPr>
            <a:ln w="28575" cap="rnd">
              <a:solidFill>
                <a:schemeClr val="accent6"/>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Strips'!$C$98:$J$98</c:f>
              <c:numCache>
                <c:formatCode>"$"#,##0.00</c:formatCode>
                <c:ptCount val="8"/>
                <c:pt idx="0">
                  <c:v>8.7999999999999967E-2</c:v>
                </c:pt>
                <c:pt idx="1">
                  <c:v>-1.8329999999999957E-2</c:v>
                </c:pt>
                <c:pt idx="2">
                  <c:v>4.170000000000007E-3</c:v>
                </c:pt>
                <c:pt idx="3">
                  <c:v>1.6669999999999963E-2</c:v>
                </c:pt>
                <c:pt idx="4">
                  <c:v>1.4170000000000016E-2</c:v>
                </c:pt>
                <c:pt idx="5">
                  <c:v>1.2499999999999956E-2</c:v>
                </c:pt>
                <c:pt idx="6">
                  <c:v>1.2500000000000067E-2</c:v>
                </c:pt>
                <c:pt idx="7">
                  <c:v>1.5419999999999989E-2</c:v>
                </c:pt>
              </c:numCache>
            </c:numRef>
          </c:val>
          <c:smooth val="0"/>
          <c:extLst>
            <c:ext xmlns:c16="http://schemas.microsoft.com/office/drawing/2014/chart" uri="{C3380CC4-5D6E-409C-BE32-E72D297353CC}">
              <c16:uniqueId val="{00000002-0ADB-4D38-9BF6-6A8CAE9BC4F9}"/>
            </c:ext>
          </c:extLst>
        </c:ser>
        <c:ser>
          <c:idx val="3"/>
          <c:order val="3"/>
          <c:tx>
            <c:strRef>
              <c:f>'Price Strips'!$B$99</c:f>
              <c:strCache>
                <c:ptCount val="1"/>
                <c:pt idx="0">
                  <c:v>iC4</c:v>
                </c:pt>
              </c:strCache>
            </c:strRef>
          </c:tx>
          <c:spPr>
            <a:ln w="28575" cap="rnd">
              <a:solidFill>
                <a:schemeClr val="accent5"/>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Strips'!$C$99:$J$99</c:f>
              <c:numCache>
                <c:formatCode>"$"#,##0.00</c:formatCode>
                <c:ptCount val="8"/>
                <c:pt idx="0">
                  <c:v>1.8750000000000044E-2</c:v>
                </c:pt>
                <c:pt idx="1">
                  <c:v>4.8120000000000052E-2</c:v>
                </c:pt>
                <c:pt idx="2">
                  <c:v>5.5620000000000003E-2</c:v>
                </c:pt>
                <c:pt idx="3">
                  <c:v>3.6250000000000004E-2</c:v>
                </c:pt>
                <c:pt idx="4">
                  <c:v>2.7499999999999969E-2</c:v>
                </c:pt>
                <c:pt idx="5">
                  <c:v>3.3120000000000038E-2</c:v>
                </c:pt>
                <c:pt idx="6">
                  <c:v>3.3120000000000038E-2</c:v>
                </c:pt>
                <c:pt idx="7">
                  <c:v>3.2499999999999973E-2</c:v>
                </c:pt>
              </c:numCache>
            </c:numRef>
          </c:val>
          <c:smooth val="0"/>
          <c:extLst>
            <c:ext xmlns:c16="http://schemas.microsoft.com/office/drawing/2014/chart" uri="{C3380CC4-5D6E-409C-BE32-E72D297353CC}">
              <c16:uniqueId val="{00000003-0ADB-4D38-9BF6-6A8CAE9BC4F9}"/>
            </c:ext>
          </c:extLst>
        </c:ser>
        <c:ser>
          <c:idx val="4"/>
          <c:order val="4"/>
          <c:tx>
            <c:strRef>
              <c:f>'Price Strips'!$B$100</c:f>
              <c:strCache>
                <c:ptCount val="1"/>
                <c:pt idx="0">
                  <c:v>C5+</c:v>
                </c:pt>
              </c:strCache>
            </c:strRef>
          </c:tx>
          <c:spPr>
            <a:ln w="28575" cap="rnd">
              <a:solidFill>
                <a:schemeClr val="accent3"/>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Strips'!$C$100:$J$100</c:f>
              <c:numCache>
                <c:formatCode>"$"#,##0.00</c:formatCode>
                <c:ptCount val="8"/>
                <c:pt idx="0">
                  <c:v>9.2249999999999943E-2</c:v>
                </c:pt>
                <c:pt idx="1">
                  <c:v>9.2831204060203065E-2</c:v>
                </c:pt>
                <c:pt idx="2">
                  <c:v>9.1754684984249213E-2</c:v>
                </c:pt>
                <c:pt idx="3">
                  <c:v>9.1216748337416886E-2</c:v>
                </c:pt>
                <c:pt idx="4">
                  <c:v>9.1405316765838185E-2</c:v>
                </c:pt>
                <c:pt idx="5">
                  <c:v>9.1566762338116892E-2</c:v>
                </c:pt>
                <c:pt idx="6">
                  <c:v>9.1728207910395376E-2</c:v>
                </c:pt>
                <c:pt idx="7">
                  <c:v>9.1889653482674083E-2</c:v>
                </c:pt>
              </c:numCache>
            </c:numRef>
          </c:val>
          <c:smooth val="0"/>
          <c:extLst>
            <c:ext xmlns:c16="http://schemas.microsoft.com/office/drawing/2014/chart" uri="{C3380CC4-5D6E-409C-BE32-E72D297353CC}">
              <c16:uniqueId val="{00000004-0ADB-4D38-9BF6-6A8CAE9BC4F9}"/>
            </c:ext>
          </c:extLst>
        </c:ser>
        <c:ser>
          <c:idx val="5"/>
          <c:order val="5"/>
          <c:tx>
            <c:strRef>
              <c:f>'Price Strips'!$B$101</c:f>
              <c:strCache>
                <c:ptCount val="1"/>
                <c:pt idx="0">
                  <c:v>Wtd. Avg. NGL Gallon</c:v>
                </c:pt>
              </c:strCache>
            </c:strRef>
          </c:tx>
          <c:spPr>
            <a:ln w="28575" cap="rnd">
              <a:solidFill>
                <a:schemeClr val="accent4"/>
              </a:solidFill>
              <a:round/>
            </a:ln>
            <a:effectLst/>
          </c:spPr>
          <c:marker>
            <c:symbol val="none"/>
          </c:marker>
          <c:cat>
            <c:numRef>
              <c:f>'Price Strips'!$C$34:$J$34</c:f>
              <c:numCache>
                <c:formatCode>[$-409]mmm\-yy;@</c:formatCode>
                <c:ptCount val="8"/>
                <c:pt idx="0">
                  <c:v>45047</c:v>
                </c:pt>
                <c:pt idx="1">
                  <c:v>45078</c:v>
                </c:pt>
                <c:pt idx="2">
                  <c:v>45108</c:v>
                </c:pt>
                <c:pt idx="3">
                  <c:v>45139</c:v>
                </c:pt>
                <c:pt idx="4">
                  <c:v>45170</c:v>
                </c:pt>
                <c:pt idx="5">
                  <c:v>45200</c:v>
                </c:pt>
                <c:pt idx="6">
                  <c:v>45231</c:v>
                </c:pt>
                <c:pt idx="7">
                  <c:v>45261</c:v>
                </c:pt>
              </c:numCache>
            </c:numRef>
          </c:cat>
          <c:val>
            <c:numRef>
              <c:f>'Price Strips'!$C$101:$J$101</c:f>
              <c:numCache>
                <c:formatCode>"$"#,##0.00</c:formatCode>
                <c:ptCount val="8"/>
                <c:pt idx="0">
                  <c:v>-3.5047030809041479E-2</c:v>
                </c:pt>
                <c:pt idx="1">
                  <c:v>-4.2105855199840669E-2</c:v>
                </c:pt>
                <c:pt idx="2">
                  <c:v>-3.7082811143818506E-2</c:v>
                </c:pt>
                <c:pt idx="3">
                  <c:v>-3.5945486679216154E-2</c:v>
                </c:pt>
                <c:pt idx="4">
                  <c:v>-3.7968650013838867E-2</c:v>
                </c:pt>
                <c:pt idx="5">
                  <c:v>-3.6159630829261102E-2</c:v>
                </c:pt>
                <c:pt idx="6">
                  <c:v>-3.4418874756984019E-2</c:v>
                </c:pt>
                <c:pt idx="7">
                  <c:v>-3.3233942594525612E-2</c:v>
                </c:pt>
              </c:numCache>
            </c:numRef>
          </c:val>
          <c:smooth val="0"/>
          <c:extLst>
            <c:ext xmlns:c16="http://schemas.microsoft.com/office/drawing/2014/chart" uri="{C3380CC4-5D6E-409C-BE32-E72D297353CC}">
              <c16:uniqueId val="{00000005-0ADB-4D38-9BF6-6A8CAE9BC4F9}"/>
            </c:ext>
          </c:extLst>
        </c:ser>
        <c:dLbls>
          <c:showLegendKey val="0"/>
          <c:showVal val="0"/>
          <c:showCatName val="0"/>
          <c:showSerName val="0"/>
          <c:showPercent val="0"/>
          <c:showBubbleSize val="0"/>
        </c:dLbls>
        <c:smooth val="0"/>
        <c:axId val="341437184"/>
        <c:axId val="341430528"/>
      </c:lineChart>
      <c:dateAx>
        <c:axId val="341437184"/>
        <c:scaling>
          <c:orientation val="minMax"/>
        </c:scaling>
        <c:delete val="0"/>
        <c:axPos val="b"/>
        <c:numFmt formatCode="[$-409]mmm\-yy;@" sourceLinked="1"/>
        <c:majorTickMark val="out"/>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0528"/>
        <c:crosses val="autoZero"/>
        <c:auto val="1"/>
        <c:lblOffset val="100"/>
        <c:baseTimeUnit val="months"/>
      </c:dateAx>
      <c:valAx>
        <c:axId val="341430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$/gal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437184"/>
        <c:crosses val="autoZero"/>
        <c:crossBetween val="between"/>
      </c:valAx>
      <c:spPr>
        <a:noFill/>
        <a:ln>
          <a:noFill/>
        </a:ln>
        <a:effectLst/>
      </c:spPr>
    </c:plotArea>
    <c:legend>
      <c:legendPos val="b"/>
      <c:layout>
        <c:manualLayout>
          <c:xMode val="edge"/>
          <c:yMode val="edge"/>
          <c:x val="0.18349675346786773"/>
          <c:y val="0.81215706232601081"/>
          <c:w val="0.7455152897350672"/>
          <c:h val="0.1715960995059906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000"/>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dirty="0">
                <a:solidFill>
                  <a:srgbClr val="002060"/>
                </a:solidFill>
              </a:rPr>
              <a:t>NGL</a:t>
            </a:r>
            <a:r>
              <a:rPr lang="en-US" sz="1200" b="1" baseline="0" dirty="0">
                <a:solidFill>
                  <a:srgbClr val="002060"/>
                </a:solidFill>
              </a:rPr>
              <a:t> Production -- Major Basins</a:t>
            </a:r>
            <a:endParaRPr lang="en-US" sz="1200" b="1" dirty="0">
              <a:solidFill>
                <a:srgbClr val="002060"/>
              </a:solidFill>
            </a:endParaRPr>
          </a:p>
        </c:rich>
      </c:tx>
      <c:layout>
        <c:manualLayout>
          <c:xMode val="edge"/>
          <c:yMode val="edge"/>
          <c:x val="0.2513889542564498"/>
          <c:y val="3.310991623162225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0.20059976271415936"/>
          <c:y val="0.1052344952606182"/>
          <c:w val="0.76063874063148218"/>
          <c:h val="0.55540914065428437"/>
        </c:manualLayout>
      </c:layout>
      <c:areaChart>
        <c:grouping val="stacked"/>
        <c:varyColors val="0"/>
        <c:ser>
          <c:idx val="0"/>
          <c:order val="1"/>
          <c:tx>
            <c:strRef>
              <c:f>'Basin-Level Production'!$C$2</c:f>
              <c:strCache>
                <c:ptCount val="1"/>
                <c:pt idx="0">
                  <c:v>Permian</c:v>
                </c:pt>
              </c:strCache>
            </c:strRef>
          </c:tx>
          <c:spPr>
            <a:solidFill>
              <a:schemeClr val="accent1"/>
            </a:solidFill>
            <a:ln>
              <a:noFill/>
            </a:ln>
            <a:effectLst/>
          </c:spPr>
          <c:cat>
            <c:numRef>
              <c:f>'Basin-Level Production'!$B$18:$B$30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'Basin-Level Production'!$C$18:$C$30</c:f>
              <c:numCache>
                <c:formatCode>#,##0</c:formatCode>
                <c:ptCount val="13"/>
                <c:pt idx="0">
                  <c:v>2571.2837166771346</c:v>
                </c:pt>
                <c:pt idx="1">
                  <c:v>2554.8022058875595</c:v>
                </c:pt>
                <c:pt idx="2">
                  <c:v>2493.2484669761875</c:v>
                </c:pt>
                <c:pt idx="3">
                  <c:v>2387.0707646129295</c:v>
                </c:pt>
                <c:pt idx="4">
                  <c:v>2537.0743714311429</c:v>
                </c:pt>
                <c:pt idx="5">
                  <c:v>2505.8465242386328</c:v>
                </c:pt>
                <c:pt idx="6">
                  <c:v>2571.9586911452434</c:v>
                </c:pt>
                <c:pt idx="7">
                  <c:v>2612.8831573314619</c:v>
                </c:pt>
                <c:pt idx="8">
                  <c:v>2608.8501619025092</c:v>
                </c:pt>
                <c:pt idx="9">
                  <c:v>2646.7326065360635</c:v>
                </c:pt>
                <c:pt idx="10">
                  <c:v>2674.6140568858359</c:v>
                </c:pt>
                <c:pt idx="11">
                  <c:v>2701.5745221137295</c:v>
                </c:pt>
                <c:pt idx="12">
                  <c:v>2726.4031769291319</c:v>
                </c:pt>
              </c:numCache>
            </c:numRef>
          </c:val>
          <c:extLst>
            <c:ext xmlns:c16="http://schemas.microsoft.com/office/drawing/2014/chart" uri="{C3380CC4-5D6E-409C-BE32-E72D297353CC}">
              <c16:uniqueId val="{00000000-F85C-4524-8A3F-5DBA5D5BE0C4}"/>
            </c:ext>
          </c:extLst>
        </c:ser>
        <c:ser>
          <c:idx val="1"/>
          <c:order val="2"/>
          <c:tx>
            <c:strRef>
              <c:f>'Basin-Level Production'!$D$2</c:f>
              <c:strCache>
                <c:ptCount val="1"/>
                <c:pt idx="0">
                  <c:v>Northeast</c:v>
                </c:pt>
              </c:strCache>
            </c:strRef>
          </c:tx>
          <c:spPr>
            <a:solidFill>
              <a:schemeClr val="accent2"/>
            </a:solidFill>
            <a:ln>
              <a:noFill/>
            </a:ln>
            <a:effectLst/>
          </c:spPr>
          <c:cat>
            <c:numRef>
              <c:f>'Basin-Level Production'!$B$18:$B$30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'Basin-Level Production'!$D$18:$D$30</c:f>
              <c:numCache>
                <c:formatCode>#,##0</c:formatCode>
                <c:ptCount val="13"/>
                <c:pt idx="0">
                  <c:v>782.76784988342854</c:v>
                </c:pt>
                <c:pt idx="1">
                  <c:v>764.16410543062034</c:v>
                </c:pt>
                <c:pt idx="2">
                  <c:v>797.24952368969343</c:v>
                </c:pt>
                <c:pt idx="3">
                  <c:v>740.76490238431302</c:v>
                </c:pt>
                <c:pt idx="4">
                  <c:v>787.28097292671566</c:v>
                </c:pt>
                <c:pt idx="5">
                  <c:v>816.9942856616575</c:v>
                </c:pt>
                <c:pt idx="6">
                  <c:v>807.1035053128661</c:v>
                </c:pt>
                <c:pt idx="7">
                  <c:v>810.537395633335</c:v>
                </c:pt>
                <c:pt idx="8">
                  <c:v>811.63320025977055</c:v>
                </c:pt>
                <c:pt idx="9">
                  <c:v>817.63513964114111</c:v>
                </c:pt>
                <c:pt idx="10">
                  <c:v>822.30634604529303</c:v>
                </c:pt>
                <c:pt idx="11">
                  <c:v>818.74064456114627</c:v>
                </c:pt>
                <c:pt idx="12">
                  <c:v>820.82179398524397</c:v>
                </c:pt>
              </c:numCache>
            </c:numRef>
          </c:val>
          <c:extLst>
            <c:ext xmlns:c16="http://schemas.microsoft.com/office/drawing/2014/chart" uri="{C3380CC4-5D6E-409C-BE32-E72D297353CC}">
              <c16:uniqueId val="{00000001-F85C-4524-8A3F-5DBA5D5BE0C4}"/>
            </c:ext>
          </c:extLst>
        </c:ser>
        <c:ser>
          <c:idx val="2"/>
          <c:order val="3"/>
          <c:tx>
            <c:strRef>
              <c:f>'Basin-Level Production'!$E$2</c:f>
              <c:strCache>
                <c:ptCount val="1"/>
                <c:pt idx="0">
                  <c:v>Anadarko</c:v>
                </c:pt>
              </c:strCache>
            </c:strRef>
          </c:tx>
          <c:spPr>
            <a:solidFill>
              <a:schemeClr val="accent3"/>
            </a:solidFill>
            <a:ln>
              <a:noFill/>
            </a:ln>
            <a:effectLst/>
          </c:spPr>
          <c:cat>
            <c:numRef>
              <c:f>'Basin-Level Production'!$B$18:$B$30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'Basin-Level Production'!$E$18:$E$30</c:f>
              <c:numCache>
                <c:formatCode>#,##0</c:formatCode>
                <c:ptCount val="13"/>
                <c:pt idx="0">
                  <c:v>566.44756666400008</c:v>
                </c:pt>
                <c:pt idx="1">
                  <c:v>526.81261290500004</c:v>
                </c:pt>
                <c:pt idx="2">
                  <c:v>585.59636666799997</c:v>
                </c:pt>
                <c:pt idx="3">
                  <c:v>494.32561290000001</c:v>
                </c:pt>
                <c:pt idx="4">
                  <c:v>535.98313160548082</c:v>
                </c:pt>
                <c:pt idx="5">
                  <c:v>564.70053149451917</c:v>
                </c:pt>
                <c:pt idx="6">
                  <c:v>577.95297034705379</c:v>
                </c:pt>
                <c:pt idx="7">
                  <c:v>578.61655889358349</c:v>
                </c:pt>
                <c:pt idx="8">
                  <c:v>577.5375125072693</c:v>
                </c:pt>
                <c:pt idx="9">
                  <c:v>577.67543409093048</c:v>
                </c:pt>
                <c:pt idx="10">
                  <c:v>577.26788224764005</c:v>
                </c:pt>
                <c:pt idx="11">
                  <c:v>576.89673497166541</c:v>
                </c:pt>
                <c:pt idx="12">
                  <c:v>577.46972384225705</c:v>
                </c:pt>
              </c:numCache>
            </c:numRef>
          </c:val>
          <c:extLst>
            <c:ext xmlns:c16="http://schemas.microsoft.com/office/drawing/2014/chart" uri="{C3380CC4-5D6E-409C-BE32-E72D297353CC}">
              <c16:uniqueId val="{00000002-F85C-4524-8A3F-5DBA5D5BE0C4}"/>
            </c:ext>
          </c:extLst>
        </c:ser>
        <c:ser>
          <c:idx val="3"/>
          <c:order val="4"/>
          <c:tx>
            <c:strRef>
              <c:f>'Basin-Level Production'!$F$2</c:f>
              <c:strCache>
                <c:ptCount val="1"/>
                <c:pt idx="0">
                  <c:v>Eagle Ford</c:v>
                </c:pt>
              </c:strCache>
            </c:strRef>
          </c:tx>
          <c:spPr>
            <a:solidFill>
              <a:schemeClr val="accent4"/>
            </a:solidFill>
            <a:ln>
              <a:noFill/>
            </a:ln>
            <a:effectLst/>
          </c:spPr>
          <c:cat>
            <c:numRef>
              <c:f>'Basin-Level Production'!$B$18:$B$30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'Basin-Level Production'!$F$18:$F$30</c:f>
              <c:numCache>
                <c:formatCode>#,##0</c:formatCode>
                <c:ptCount val="13"/>
                <c:pt idx="0">
                  <c:v>681.72365656823285</c:v>
                </c:pt>
                <c:pt idx="1">
                  <c:v>691.19715968500589</c:v>
                </c:pt>
                <c:pt idx="2">
                  <c:v>648.59174057954453</c:v>
                </c:pt>
                <c:pt idx="3">
                  <c:v>606.13346764572475</c:v>
                </c:pt>
                <c:pt idx="4">
                  <c:v>659.72932732585207</c:v>
                </c:pt>
                <c:pt idx="5">
                  <c:v>659.44748548537143</c:v>
                </c:pt>
                <c:pt idx="6">
                  <c:v>661.08895073482427</c:v>
                </c:pt>
                <c:pt idx="7">
                  <c:v>668.96843277677374</c:v>
                </c:pt>
                <c:pt idx="8">
                  <c:v>669.25249556500205</c:v>
                </c:pt>
                <c:pt idx="9">
                  <c:v>673.27332955338852</c:v>
                </c:pt>
                <c:pt idx="10">
                  <c:v>676.3817876907724</c:v>
                </c:pt>
                <c:pt idx="11">
                  <c:v>677.88415719467866</c:v>
                </c:pt>
                <c:pt idx="12">
                  <c:v>680.01027334315006</c:v>
                </c:pt>
              </c:numCache>
            </c:numRef>
          </c:val>
          <c:extLst>
            <c:ext xmlns:c16="http://schemas.microsoft.com/office/drawing/2014/chart" uri="{C3380CC4-5D6E-409C-BE32-E72D297353CC}">
              <c16:uniqueId val="{00000003-F85C-4524-8A3F-5DBA5D5BE0C4}"/>
            </c:ext>
          </c:extLst>
        </c:ser>
        <c:ser>
          <c:idx val="5"/>
          <c:order val="5"/>
          <c:tx>
            <c:strRef>
              <c:f>'Basin-Level Production'!$G$2</c:f>
              <c:strCache>
                <c:ptCount val="1"/>
                <c:pt idx="0">
                  <c:v>Rockies</c:v>
                </c:pt>
              </c:strCache>
            </c:strRef>
          </c:tx>
          <c:spPr>
            <a:solidFill>
              <a:schemeClr val="accent6"/>
            </a:solidFill>
            <a:ln>
              <a:noFill/>
            </a:ln>
            <a:effectLst/>
          </c:spPr>
          <c:cat>
            <c:numRef>
              <c:f>'Basin-Level Production'!$B$18:$B$30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'Basin-Level Production'!$G$18:$G$30</c:f>
              <c:numCache>
                <c:formatCode>#,##0</c:formatCode>
                <c:ptCount val="13"/>
                <c:pt idx="0">
                  <c:v>522.99972992102198</c:v>
                </c:pt>
                <c:pt idx="1">
                  <c:v>565.76135637188747</c:v>
                </c:pt>
                <c:pt idx="2">
                  <c:v>516.80904252696371</c:v>
                </c:pt>
                <c:pt idx="3">
                  <c:v>441.53970428967034</c:v>
                </c:pt>
                <c:pt idx="4">
                  <c:v>445.85938737804076</c:v>
                </c:pt>
                <c:pt idx="5">
                  <c:v>477.4296069732053</c:v>
                </c:pt>
                <c:pt idx="6">
                  <c:v>518.95858124247889</c:v>
                </c:pt>
                <c:pt idx="7">
                  <c:v>533.24684153952842</c:v>
                </c:pt>
                <c:pt idx="8">
                  <c:v>532.2674782023098</c:v>
                </c:pt>
                <c:pt idx="9">
                  <c:v>531.15684438258882</c:v>
                </c:pt>
                <c:pt idx="10">
                  <c:v>530.48374865904691</c:v>
                </c:pt>
                <c:pt idx="11">
                  <c:v>530.43775023182616</c:v>
                </c:pt>
                <c:pt idx="12">
                  <c:v>528.42340955439693</c:v>
                </c:pt>
              </c:numCache>
            </c:numRef>
          </c:val>
          <c:extLst>
            <c:ext xmlns:c16="http://schemas.microsoft.com/office/drawing/2014/chart" uri="{C3380CC4-5D6E-409C-BE32-E72D297353CC}">
              <c16:uniqueId val="{00000004-F85C-4524-8A3F-5DBA5D5BE0C4}"/>
            </c:ext>
          </c:extLst>
        </c:ser>
        <c:ser>
          <c:idx val="4"/>
          <c:order val="6"/>
          <c:tx>
            <c:strRef>
              <c:f>'Basin-Level Production'!$H$2</c:f>
              <c:strCache>
                <c:ptCount val="1"/>
                <c:pt idx="0">
                  <c:v>Williston</c:v>
                </c:pt>
              </c:strCache>
            </c:strRef>
          </c:tx>
          <c:spPr>
            <a:solidFill>
              <a:schemeClr val="accent5"/>
            </a:solidFill>
            <a:ln>
              <a:noFill/>
            </a:ln>
            <a:effectLst/>
          </c:spPr>
          <c:cat>
            <c:numRef>
              <c:f>'Basin-Level Production'!$B$18:$B$30</c:f>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f>'Basin-Level Production'!$H$18:$H$30</c:f>
              <c:numCache>
                <c:formatCode>#,##0</c:formatCode>
                <c:ptCount val="13"/>
                <c:pt idx="0">
                  <c:v>450</c:v>
                </c:pt>
                <c:pt idx="1">
                  <c:v>438</c:v>
                </c:pt>
                <c:pt idx="2">
                  <c:v>414</c:v>
                </c:pt>
                <c:pt idx="3">
                  <c:v>330</c:v>
                </c:pt>
                <c:pt idx="4">
                  <c:v>365</c:v>
                </c:pt>
                <c:pt idx="5">
                  <c:v>406.86126938883615</c:v>
                </c:pt>
                <c:pt idx="6">
                  <c:v>400.83467428656746</c:v>
                </c:pt>
                <c:pt idx="7">
                  <c:v>396.47761028524883</c:v>
                </c:pt>
                <c:pt idx="8">
                  <c:v>395.22373148921724</c:v>
                </c:pt>
                <c:pt idx="9">
                  <c:v>394.39659330226687</c:v>
                </c:pt>
                <c:pt idx="10">
                  <c:v>404.70511921474849</c:v>
                </c:pt>
                <c:pt idx="11">
                  <c:v>411.11926085836558</c:v>
                </c:pt>
                <c:pt idx="12">
                  <c:v>415.16344445193766</c:v>
                </c:pt>
              </c:numCache>
            </c:numRef>
          </c:val>
          <c:extLst>
            <c:ext xmlns:c16="http://schemas.microsoft.com/office/drawing/2014/chart" uri="{C3380CC4-5D6E-409C-BE32-E72D297353CC}">
              <c16:uniqueId val="{00000005-F85C-4524-8A3F-5DBA5D5BE0C4}"/>
            </c:ext>
          </c:extLst>
        </c:ser>
        <c:dLbls>
          <c:showLegendKey val="0"/>
          <c:showVal val="0"/>
          <c:showCatName val="0"/>
          <c:showSerName val="0"/>
          <c:showPercent val="0"/>
          <c:showBubbleSize val="0"/>
        </c:dLbls>
        <c:axId val="1517839392"/>
        <c:axId val="1517855200"/>
        <c:extLst>
          <c:ext xmlns:c15="http://schemas.microsoft.com/office/drawing/2012/chart" uri="{02D57815-91ED-43cb-92C2-25804820EDAC}">
            <c15:filteredAreaSeries>
              <c15:ser>
                <c:idx val="6"/>
                <c:order val="7"/>
                <c:tx>
                  <c:strRef>
                    <c:extLst>
                      <c:ext uri="{02D57815-91ED-43cb-92C2-25804820EDAC}">
                        <c15:formulaRef>
                          <c15:sqref>'Basin-Level Production'!$I$2</c15:sqref>
                        </c15:formulaRef>
                      </c:ext>
                    </c:extLst>
                    <c:strCache>
                      <c:ptCount val="1"/>
                      <c:pt idx="0">
                        <c:v>Other</c:v>
                      </c:pt>
                    </c:strCache>
                  </c:strRef>
                </c:tx>
                <c:spPr>
                  <a:solidFill>
                    <a:schemeClr val="accent1">
                      <a:lumMod val="60000"/>
                    </a:schemeClr>
                  </a:solidFill>
                  <a:ln>
                    <a:noFill/>
                  </a:ln>
                  <a:effectLst/>
                </c:spPr>
                <c:cat>
                  <c:numRef>
                    <c:extLst>
                      <c:ext uri="{02D57815-91ED-43cb-92C2-25804820EDAC}">
                        <c15:formulaRef>
                          <c15:sqref>'Basin-Level Production'!$B$18:$B$30</c15:sqref>
                        </c15:formulaRef>
                      </c:ext>
                    </c:extLst>
                    <c:numCache>
                      <c:formatCode>[$-409]mmm\-yy;@</c:formatCode>
                      <c:ptCount val="13"/>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pt idx="12">
                        <c:v>45170</c:v>
                      </c:pt>
                    </c:numCache>
                  </c:numRef>
                </c:cat>
                <c:val>
                  <c:numRef>
                    <c:extLst>
                      <c:ext uri="{02D57815-91ED-43cb-92C2-25804820EDAC}">
                        <c15:formulaRef>
                          <c15:sqref>'Basin-Level Production'!$I$12:$I$23</c15:sqref>
                        </c15:formulaRef>
                      </c:ext>
                    </c:extLst>
                    <c:numCache>
                      <c:formatCode>#,##0</c:formatCode>
                      <c:ptCount val="12"/>
                      <c:pt idx="0">
                        <c:v>542.97336369801087</c:v>
                      </c:pt>
                      <c:pt idx="1">
                        <c:v>556.27345521343614</c:v>
                      </c:pt>
                      <c:pt idx="2">
                        <c:v>539.91768408078588</c:v>
                      </c:pt>
                      <c:pt idx="3">
                        <c:v>561.48073973958071</c:v>
                      </c:pt>
                      <c:pt idx="4">
                        <c:v>545.40498565363487</c:v>
                      </c:pt>
                      <c:pt idx="5">
                        <c:v>531.12647642747834</c:v>
                      </c:pt>
                      <c:pt idx="6">
                        <c:v>489.21650553529435</c:v>
                      </c:pt>
                      <c:pt idx="7">
                        <c:v>525.23253767879942</c:v>
                      </c:pt>
                      <c:pt idx="8">
                        <c:v>557.95599511001274</c:v>
                      </c:pt>
                      <c:pt idx="9">
                        <c:v>475.70869947463507</c:v>
                      </c:pt>
                      <c:pt idx="10">
                        <c:v>507.33701788591497</c:v>
                      </c:pt>
                      <c:pt idx="11">
                        <c:v>532.69492816436195</c:v>
                      </c:pt>
                    </c:numCache>
                  </c:numRef>
                </c:val>
                <c:extLst>
                  <c:ext xmlns:c16="http://schemas.microsoft.com/office/drawing/2014/chart" uri="{C3380CC4-5D6E-409C-BE32-E72D297353CC}">
                    <c16:uniqueId val="{00000007-F85C-4524-8A3F-5DBA5D5BE0C4}"/>
                  </c:ext>
                </c:extLst>
              </c15:ser>
            </c15:filteredAreaSeries>
          </c:ext>
        </c:extLst>
      </c:areaChart>
      <c:scatterChart>
        <c:scatterStyle val="lineMarker"/>
        <c:varyColors val="0"/>
        <c:ser>
          <c:idx val="7"/>
          <c:order val="0"/>
          <c:tx>
            <c:v>Forecast Start</c:v>
          </c:tx>
          <c:spPr>
            <a:ln w="28575" cap="rnd">
              <a:solidFill>
                <a:schemeClr val="accent2">
                  <a:lumMod val="60000"/>
                </a:schemeClr>
              </a:solidFill>
              <a:round/>
            </a:ln>
            <a:effectLst/>
          </c:spPr>
          <c:marker>
            <c:symbol val="none"/>
          </c:marker>
          <c:errBars>
            <c:errDir val="y"/>
            <c:errBarType val="minus"/>
            <c:errValType val="cust"/>
            <c:noEndCap val="1"/>
            <c:plus>
              <c:numLit>
                <c:formatCode>General</c:formatCode>
                <c:ptCount val="1"/>
                <c:pt idx="0">
                  <c:v>6750</c:v>
                </c:pt>
              </c:numLit>
            </c:plus>
            <c:minus>
              <c:numLit>
                <c:formatCode>General</c:formatCode>
                <c:ptCount val="1"/>
                <c:pt idx="0">
                  <c:v>6750</c:v>
                </c:pt>
              </c:numLit>
            </c:minus>
            <c:spPr>
              <a:noFill/>
              <a:ln w="19050" cap="flat" cmpd="sng" algn="ctr">
                <a:solidFill>
                  <a:srgbClr val="FF0000"/>
                </a:solidFill>
                <a:prstDash val="dash"/>
                <a:round/>
              </a:ln>
              <a:effectLst/>
            </c:spPr>
          </c:errBars>
          <c:xVal>
            <c:numRef>
              <c:f>'Basin-Level Production'!$J$25</c:f>
              <c:numCache>
                <c:formatCode>[$-409]mmm\-yy;@</c:formatCode>
                <c:ptCount val="1"/>
                <c:pt idx="0">
                  <c:v>45039</c:v>
                </c:pt>
              </c:numCache>
            </c:numRef>
          </c:xVal>
          <c:yVal>
            <c:numRef>
              <c:f>'Basin-Level Production'!$K$25</c:f>
              <c:numCache>
                <c:formatCode>#,##0.0</c:formatCode>
                <c:ptCount val="1"/>
                <c:pt idx="0">
                  <c:v>6750</c:v>
                </c:pt>
              </c:numCache>
            </c:numRef>
          </c:yVal>
          <c:smooth val="0"/>
          <c:extLst>
            <c:ext xmlns:c16="http://schemas.microsoft.com/office/drawing/2014/chart" uri="{C3380CC4-5D6E-409C-BE32-E72D297353CC}">
              <c16:uniqueId val="{00000006-F85C-4524-8A3F-5DBA5D5BE0C4}"/>
            </c:ext>
          </c:extLst>
        </c:ser>
        <c:dLbls>
          <c:showLegendKey val="0"/>
          <c:showVal val="0"/>
          <c:showCatName val="0"/>
          <c:showSerName val="0"/>
          <c:showPercent val="0"/>
          <c:showBubbleSize val="0"/>
        </c:dLbls>
        <c:axId val="48038095"/>
        <c:axId val="48029775"/>
      </c:scatterChart>
      <c:dateAx>
        <c:axId val="1517839392"/>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7855200"/>
        <c:crosses val="autoZero"/>
        <c:auto val="1"/>
        <c:lblOffset val="100"/>
        <c:baseTimeUnit val="months"/>
        <c:majorUnit val="1"/>
        <c:majorTimeUnit val="months"/>
      </c:dateAx>
      <c:valAx>
        <c:axId val="1517855200"/>
        <c:scaling>
          <c:orientation val="minMax"/>
          <c:max val="7000"/>
          <c:min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Mb/d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7839392"/>
        <c:crosses val="autoZero"/>
        <c:crossBetween val="between"/>
        <c:majorUnit val="500"/>
      </c:valAx>
      <c:valAx>
        <c:axId val="48029775"/>
        <c:scaling>
          <c:orientation val="minMax"/>
          <c:max val="1"/>
        </c:scaling>
        <c:delete val="1"/>
        <c:axPos val="r"/>
        <c:numFmt formatCode="#,##0.0" sourceLinked="1"/>
        <c:majorTickMark val="out"/>
        <c:minorTickMark val="none"/>
        <c:tickLblPos val="nextTo"/>
        <c:crossAx val="48038095"/>
        <c:crosses val="max"/>
        <c:crossBetween val="midCat"/>
      </c:valAx>
      <c:valAx>
        <c:axId val="48038095"/>
        <c:scaling>
          <c:orientation val="minMax"/>
        </c:scaling>
        <c:delete val="1"/>
        <c:axPos val="b"/>
        <c:numFmt formatCode="[$-409]mmm\-yy;@" sourceLinked="1"/>
        <c:majorTickMark val="out"/>
        <c:minorTickMark val="none"/>
        <c:tickLblPos val="nextTo"/>
        <c:crossAx val="48029775"/>
        <c:crosses val="autoZero"/>
        <c:crossBetween val="midCat"/>
      </c:valAx>
      <c:spPr>
        <a:noFill/>
        <a:ln>
          <a:noFill/>
        </a:ln>
        <a:effectLst/>
      </c:spPr>
    </c:plotArea>
    <c:legend>
      <c:legendPos val="b"/>
      <c:layout>
        <c:manualLayout>
          <c:xMode val="edge"/>
          <c:yMode val="edge"/>
          <c:x val="0.11331731789671179"/>
          <c:y val="0.80721686097137479"/>
          <c:w val="0.83518816944739493"/>
          <c:h val="0.14153158212886741"/>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alpha val="10196"/>
      </a:sys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r>
              <a:rPr lang="en-US" sz="1200" b="1">
                <a:solidFill>
                  <a:srgbClr val="003468"/>
                </a:solidFill>
              </a:rPr>
              <a:t>U.S. Total NGLs Ending Stocks</a:t>
            </a: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endParaRPr lang="en-US"/>
        </a:p>
      </c:txPr>
    </c:title>
    <c:autoTitleDeleted val="0"/>
    <c:plotArea>
      <c:layout/>
      <c:lineChart>
        <c:grouping val="standard"/>
        <c:varyColors val="0"/>
        <c:ser>
          <c:idx val="0"/>
          <c:order val="0"/>
          <c:tx>
            <c:strRef>
              <c:f>'NGL Stocks vs. 5y Avg.'!$B$4</c:f>
              <c:strCache>
                <c:ptCount val="1"/>
                <c:pt idx="0">
                  <c:v>U.S. Ending Stocks of Natural Gas Liquids</c:v>
                </c:pt>
              </c:strCache>
            </c:strRef>
          </c:tx>
          <c:spPr>
            <a:ln w="28575" cap="rnd">
              <a:solidFill>
                <a:schemeClr val="accent1"/>
              </a:solidFill>
              <a:round/>
            </a:ln>
            <a:effectLst/>
          </c:spPr>
          <c:marker>
            <c:symbol val="none"/>
          </c:marker>
          <c:cat>
            <c:numRef>
              <c:f>'NGL Stocks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'NGL Stocks vs. 5y Avg.'!$B$127:$B$163</c:f>
              <c:numCache>
                <c:formatCode>#,##0</c:formatCode>
                <c:ptCount val="37"/>
                <c:pt idx="0">
                  <c:v>179371</c:v>
                </c:pt>
                <c:pt idx="1">
                  <c:v>196268</c:v>
                </c:pt>
                <c:pt idx="2">
                  <c:v>210195</c:v>
                </c:pt>
                <c:pt idx="3">
                  <c:v>232503</c:v>
                </c:pt>
                <c:pt idx="4">
                  <c:v>252729</c:v>
                </c:pt>
                <c:pt idx="5">
                  <c:v>277406</c:v>
                </c:pt>
                <c:pt idx="6">
                  <c:v>294737</c:v>
                </c:pt>
                <c:pt idx="7">
                  <c:v>282566</c:v>
                </c:pt>
                <c:pt idx="8">
                  <c:v>263477</c:v>
                </c:pt>
                <c:pt idx="9">
                  <c:v>225919</c:v>
                </c:pt>
                <c:pt idx="10">
                  <c:v>190299</c:v>
                </c:pt>
                <c:pt idx="11">
                  <c:v>168985</c:v>
                </c:pt>
                <c:pt idx="12">
                  <c:v>166750</c:v>
                </c:pt>
                <c:pt idx="13">
                  <c:v>175263</c:v>
                </c:pt>
                <c:pt idx="14">
                  <c:v>184634</c:v>
                </c:pt>
                <c:pt idx="15">
                  <c:v>193804</c:v>
                </c:pt>
                <c:pt idx="16">
                  <c:v>210428</c:v>
                </c:pt>
                <c:pt idx="17">
                  <c:v>217359</c:v>
                </c:pt>
                <c:pt idx="18">
                  <c:v>222530</c:v>
                </c:pt>
                <c:pt idx="19">
                  <c:v>227765</c:v>
                </c:pt>
                <c:pt idx="20">
                  <c:v>212315</c:v>
                </c:pt>
                <c:pt idx="21">
                  <c:v>186272</c:v>
                </c:pt>
                <c:pt idx="22">
                  <c:v>159238</c:v>
                </c:pt>
                <c:pt idx="23">
                  <c:v>138313</c:v>
                </c:pt>
                <c:pt idx="24">
                  <c:v>140339</c:v>
                </c:pt>
                <c:pt idx="25">
                  <c:v>152666</c:v>
                </c:pt>
                <c:pt idx="26">
                  <c:v>176119</c:v>
                </c:pt>
                <c:pt idx="27">
                  <c:v>184880</c:v>
                </c:pt>
                <c:pt idx="28">
                  <c:v>206402</c:v>
                </c:pt>
                <c:pt idx="29">
                  <c:v>228850</c:v>
                </c:pt>
                <c:pt idx="30">
                  <c:v>240822</c:v>
                </c:pt>
                <c:pt idx="31">
                  <c:v>240732</c:v>
                </c:pt>
                <c:pt idx="32">
                  <c:v>234053</c:v>
                </c:pt>
                <c:pt idx="33">
                  <c:v>209212</c:v>
                </c:pt>
                <c:pt idx="34">
                  <c:v>186000</c:v>
                </c:pt>
                <c:pt idx="35">
                  <c:v>172894</c:v>
                </c:pt>
                <c:pt idx="36">
                  <c:v>174297</c:v>
                </c:pt>
              </c:numCache>
            </c:numRef>
          </c:val>
          <c:smooth val="0"/>
          <c:extLst>
            <c:ext xmlns:c16="http://schemas.microsoft.com/office/drawing/2014/chart" uri="{C3380CC4-5D6E-409C-BE32-E72D297353CC}">
              <c16:uniqueId val="{00000000-FF7D-4BAE-868B-10A87B38087C}"/>
            </c:ext>
          </c:extLst>
        </c:ser>
        <c:ser>
          <c:idx val="1"/>
          <c:order val="1"/>
          <c:tx>
            <c:strRef>
              <c:f>'NGL Stocks vs. 5y Avg.'!$D$4</c:f>
              <c:strCache>
                <c:ptCount val="1"/>
                <c:pt idx="0">
                  <c:v>5-Year Average</c:v>
                </c:pt>
              </c:strCache>
            </c:strRef>
          </c:tx>
          <c:spPr>
            <a:ln w="28575" cap="rnd">
              <a:solidFill>
                <a:schemeClr val="accent2"/>
              </a:solidFill>
              <a:round/>
            </a:ln>
            <a:effectLst/>
          </c:spPr>
          <c:marker>
            <c:symbol val="none"/>
          </c:marker>
          <c:cat>
            <c:numRef>
              <c:f>'NGL Stocks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'NGL Stocks vs. 5y Avg.'!$D$127:$D$163</c:f>
              <c:numCache>
                <c:formatCode>#,##0</c:formatCode>
                <c:ptCount val="37"/>
                <c:pt idx="0">
                  <c:v>158472.33333333334</c:v>
                </c:pt>
                <c:pt idx="1">
                  <c:v>167149.20000000001</c:v>
                </c:pt>
                <c:pt idx="2">
                  <c:v>185283.8</c:v>
                </c:pt>
                <c:pt idx="3">
                  <c:v>201688.8</c:v>
                </c:pt>
                <c:pt idx="4">
                  <c:v>219056.2</c:v>
                </c:pt>
                <c:pt idx="5">
                  <c:v>236615.6</c:v>
                </c:pt>
                <c:pt idx="6">
                  <c:v>247162.4</c:v>
                </c:pt>
                <c:pt idx="7">
                  <c:v>243344.6</c:v>
                </c:pt>
                <c:pt idx="8">
                  <c:v>228000</c:v>
                </c:pt>
                <c:pt idx="9">
                  <c:v>202198.8</c:v>
                </c:pt>
                <c:pt idx="10">
                  <c:v>177537.2</c:v>
                </c:pt>
                <c:pt idx="11">
                  <c:v>161132.4</c:v>
                </c:pt>
                <c:pt idx="12">
                  <c:v>158472.33333333334</c:v>
                </c:pt>
                <c:pt idx="13">
                  <c:v>167149.20000000001</c:v>
                </c:pt>
                <c:pt idx="14">
                  <c:v>185283.8</c:v>
                </c:pt>
                <c:pt idx="15">
                  <c:v>201688.8</c:v>
                </c:pt>
                <c:pt idx="16">
                  <c:v>219056.2</c:v>
                </c:pt>
                <c:pt idx="17">
                  <c:v>236615.6</c:v>
                </c:pt>
                <c:pt idx="18">
                  <c:v>247162.4</c:v>
                </c:pt>
                <c:pt idx="19">
                  <c:v>243344.6</c:v>
                </c:pt>
                <c:pt idx="20">
                  <c:v>228000</c:v>
                </c:pt>
                <c:pt idx="21">
                  <c:v>202198.8</c:v>
                </c:pt>
                <c:pt idx="22">
                  <c:v>177537.2</c:v>
                </c:pt>
                <c:pt idx="23">
                  <c:v>161132.4</c:v>
                </c:pt>
                <c:pt idx="24">
                  <c:v>158472.33333333334</c:v>
                </c:pt>
                <c:pt idx="25">
                  <c:v>167149.20000000001</c:v>
                </c:pt>
                <c:pt idx="26">
                  <c:v>185283.8</c:v>
                </c:pt>
                <c:pt idx="27">
                  <c:v>201688.8</c:v>
                </c:pt>
                <c:pt idx="28">
                  <c:v>219056.2</c:v>
                </c:pt>
                <c:pt idx="29">
                  <c:v>236615.6</c:v>
                </c:pt>
                <c:pt idx="30">
                  <c:v>247162.4</c:v>
                </c:pt>
                <c:pt idx="31">
                  <c:v>243344.6</c:v>
                </c:pt>
                <c:pt idx="32">
                  <c:v>228000</c:v>
                </c:pt>
                <c:pt idx="33">
                  <c:v>202198.8</c:v>
                </c:pt>
                <c:pt idx="34">
                  <c:v>177537.2</c:v>
                </c:pt>
                <c:pt idx="35">
                  <c:v>161132.4</c:v>
                </c:pt>
                <c:pt idx="36">
                  <c:v>158472.33333333334</c:v>
                </c:pt>
              </c:numCache>
            </c:numRef>
          </c:val>
          <c:smooth val="0"/>
          <c:extLst>
            <c:ext xmlns:c16="http://schemas.microsoft.com/office/drawing/2014/chart" uri="{C3380CC4-5D6E-409C-BE32-E72D297353CC}">
              <c16:uniqueId val="{00000001-FF7D-4BAE-868B-10A87B38087C}"/>
            </c:ext>
          </c:extLst>
        </c:ser>
        <c:ser>
          <c:idx val="2"/>
          <c:order val="2"/>
          <c:tx>
            <c:strRef>
              <c:f>'NGL Stocks vs. 5y Avg.'!$E$4</c:f>
              <c:strCache>
                <c:ptCount val="1"/>
                <c:pt idx="0">
                  <c:v>Min. 5-Year Range</c:v>
                </c:pt>
              </c:strCache>
            </c:strRef>
          </c:tx>
          <c:spPr>
            <a:ln w="12700" cap="rnd">
              <a:solidFill>
                <a:schemeClr val="accent3"/>
              </a:solidFill>
              <a:round/>
            </a:ln>
            <a:effectLst/>
          </c:spPr>
          <c:marker>
            <c:symbol val="none"/>
          </c:marker>
          <c:cat>
            <c:numRef>
              <c:f>'NGL Stocks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'NGL Stocks vs. 5y Avg.'!$E$127:$E$163</c:f>
              <c:numCache>
                <c:formatCode>#,##0</c:formatCode>
                <c:ptCount val="37"/>
                <c:pt idx="0">
                  <c:v>133012</c:v>
                </c:pt>
                <c:pt idx="1">
                  <c:v>139196</c:v>
                </c:pt>
                <c:pt idx="2">
                  <c:v>156618</c:v>
                </c:pt>
                <c:pt idx="3">
                  <c:v>175526</c:v>
                </c:pt>
                <c:pt idx="4">
                  <c:v>191215</c:v>
                </c:pt>
                <c:pt idx="5">
                  <c:v>207430</c:v>
                </c:pt>
                <c:pt idx="6">
                  <c:v>219094</c:v>
                </c:pt>
                <c:pt idx="7">
                  <c:v>217957</c:v>
                </c:pt>
                <c:pt idx="8">
                  <c:v>201111</c:v>
                </c:pt>
                <c:pt idx="9">
                  <c:v>180861</c:v>
                </c:pt>
                <c:pt idx="10">
                  <c:v>157527</c:v>
                </c:pt>
                <c:pt idx="11">
                  <c:v>138313</c:v>
                </c:pt>
                <c:pt idx="12">
                  <c:v>133012</c:v>
                </c:pt>
                <c:pt idx="13">
                  <c:v>139196</c:v>
                </c:pt>
                <c:pt idx="14">
                  <c:v>156618</c:v>
                </c:pt>
                <c:pt idx="15">
                  <c:v>175526</c:v>
                </c:pt>
                <c:pt idx="16">
                  <c:v>191215</c:v>
                </c:pt>
                <c:pt idx="17">
                  <c:v>207430</c:v>
                </c:pt>
                <c:pt idx="18">
                  <c:v>219094</c:v>
                </c:pt>
                <c:pt idx="19">
                  <c:v>217957</c:v>
                </c:pt>
                <c:pt idx="20">
                  <c:v>201111</c:v>
                </c:pt>
                <c:pt idx="21">
                  <c:v>180861</c:v>
                </c:pt>
                <c:pt idx="22">
                  <c:v>157527</c:v>
                </c:pt>
                <c:pt idx="23">
                  <c:v>138313</c:v>
                </c:pt>
                <c:pt idx="24">
                  <c:v>133012</c:v>
                </c:pt>
                <c:pt idx="25">
                  <c:v>139196</c:v>
                </c:pt>
                <c:pt idx="26">
                  <c:v>156618</c:v>
                </c:pt>
                <c:pt idx="27">
                  <c:v>175526</c:v>
                </c:pt>
                <c:pt idx="28">
                  <c:v>191215</c:v>
                </c:pt>
                <c:pt idx="29">
                  <c:v>207430</c:v>
                </c:pt>
                <c:pt idx="30">
                  <c:v>219094</c:v>
                </c:pt>
                <c:pt idx="31">
                  <c:v>217957</c:v>
                </c:pt>
                <c:pt idx="32">
                  <c:v>201111</c:v>
                </c:pt>
                <c:pt idx="33">
                  <c:v>180861</c:v>
                </c:pt>
                <c:pt idx="34">
                  <c:v>157527</c:v>
                </c:pt>
                <c:pt idx="35">
                  <c:v>138313</c:v>
                </c:pt>
                <c:pt idx="36">
                  <c:v>133012</c:v>
                </c:pt>
              </c:numCache>
            </c:numRef>
          </c:val>
          <c:smooth val="0"/>
          <c:extLst>
            <c:ext xmlns:c16="http://schemas.microsoft.com/office/drawing/2014/chart" uri="{C3380CC4-5D6E-409C-BE32-E72D297353CC}">
              <c16:uniqueId val="{00000002-FF7D-4BAE-868B-10A87B38087C}"/>
            </c:ext>
          </c:extLst>
        </c:ser>
        <c:ser>
          <c:idx val="3"/>
          <c:order val="3"/>
          <c:tx>
            <c:strRef>
              <c:f>'NGL Stocks vs. 5y Avg.'!$F$4</c:f>
              <c:strCache>
                <c:ptCount val="1"/>
                <c:pt idx="0">
                  <c:v>Max. 5-Year Range</c:v>
                </c:pt>
              </c:strCache>
            </c:strRef>
          </c:tx>
          <c:spPr>
            <a:ln w="12700" cap="rnd">
              <a:solidFill>
                <a:schemeClr val="accent4"/>
              </a:solidFill>
              <a:round/>
            </a:ln>
            <a:effectLst/>
          </c:spPr>
          <c:marker>
            <c:symbol val="none"/>
          </c:marker>
          <c:cat>
            <c:numRef>
              <c:f>'NGL Stocks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'NGL Stocks vs. 5y Avg.'!$F$127:$F$163</c:f>
              <c:numCache>
                <c:formatCode>#,##0</c:formatCode>
                <c:ptCount val="37"/>
                <c:pt idx="0">
                  <c:v>179371</c:v>
                </c:pt>
                <c:pt idx="1">
                  <c:v>196268</c:v>
                </c:pt>
                <c:pt idx="2">
                  <c:v>210195</c:v>
                </c:pt>
                <c:pt idx="3">
                  <c:v>232503</c:v>
                </c:pt>
                <c:pt idx="4">
                  <c:v>252729</c:v>
                </c:pt>
                <c:pt idx="5">
                  <c:v>277406</c:v>
                </c:pt>
                <c:pt idx="6">
                  <c:v>294737</c:v>
                </c:pt>
                <c:pt idx="7">
                  <c:v>282566</c:v>
                </c:pt>
                <c:pt idx="8">
                  <c:v>263477</c:v>
                </c:pt>
                <c:pt idx="9">
                  <c:v>225919</c:v>
                </c:pt>
                <c:pt idx="10">
                  <c:v>194622</c:v>
                </c:pt>
                <c:pt idx="11">
                  <c:v>177431</c:v>
                </c:pt>
                <c:pt idx="12">
                  <c:v>179371</c:v>
                </c:pt>
                <c:pt idx="13">
                  <c:v>196268</c:v>
                </c:pt>
                <c:pt idx="14">
                  <c:v>210195</c:v>
                </c:pt>
                <c:pt idx="15">
                  <c:v>232503</c:v>
                </c:pt>
                <c:pt idx="16">
                  <c:v>252729</c:v>
                </c:pt>
                <c:pt idx="17">
                  <c:v>277406</c:v>
                </c:pt>
                <c:pt idx="18">
                  <c:v>294737</c:v>
                </c:pt>
                <c:pt idx="19">
                  <c:v>282566</c:v>
                </c:pt>
                <c:pt idx="20">
                  <c:v>263477</c:v>
                </c:pt>
                <c:pt idx="21">
                  <c:v>225919</c:v>
                </c:pt>
                <c:pt idx="22">
                  <c:v>194622</c:v>
                </c:pt>
                <c:pt idx="23">
                  <c:v>177431</c:v>
                </c:pt>
                <c:pt idx="24">
                  <c:v>179371</c:v>
                </c:pt>
                <c:pt idx="25">
                  <c:v>196268</c:v>
                </c:pt>
                <c:pt idx="26">
                  <c:v>210195</c:v>
                </c:pt>
                <c:pt idx="27">
                  <c:v>232503</c:v>
                </c:pt>
                <c:pt idx="28">
                  <c:v>252729</c:v>
                </c:pt>
                <c:pt idx="29">
                  <c:v>277406</c:v>
                </c:pt>
                <c:pt idx="30">
                  <c:v>294737</c:v>
                </c:pt>
                <c:pt idx="31">
                  <c:v>282566</c:v>
                </c:pt>
                <c:pt idx="32">
                  <c:v>263477</c:v>
                </c:pt>
                <c:pt idx="33">
                  <c:v>225919</c:v>
                </c:pt>
                <c:pt idx="34">
                  <c:v>194622</c:v>
                </c:pt>
                <c:pt idx="35">
                  <c:v>177431</c:v>
                </c:pt>
                <c:pt idx="36">
                  <c:v>179371</c:v>
                </c:pt>
              </c:numCache>
            </c:numRef>
          </c:val>
          <c:smooth val="0"/>
          <c:extLst>
            <c:ext xmlns:c16="http://schemas.microsoft.com/office/drawing/2014/chart" uri="{C3380CC4-5D6E-409C-BE32-E72D297353CC}">
              <c16:uniqueId val="{00000003-FF7D-4BAE-868B-10A87B38087C}"/>
            </c:ext>
          </c:extLst>
        </c:ser>
        <c:dLbls>
          <c:showLegendKey val="0"/>
          <c:showVal val="0"/>
          <c:showCatName val="0"/>
          <c:showSerName val="0"/>
          <c:showPercent val="0"/>
          <c:showBubbleSize val="0"/>
        </c:dLbls>
        <c:hiLowLines>
          <c:spPr>
            <a:ln w="142875" cap="flat" cmpd="sng" algn="ctr">
              <a:solidFill>
                <a:schemeClr val="bg1">
                  <a:lumMod val="50000"/>
                  <a:alpha val="20000"/>
                </a:schemeClr>
              </a:solidFill>
              <a:round/>
            </a:ln>
            <a:effectLst/>
          </c:spPr>
        </c:hiLowLines>
        <c:smooth val="0"/>
        <c:axId val="2021624688"/>
        <c:axId val="2021630096"/>
      </c:lineChart>
      <c:dateAx>
        <c:axId val="2021624688"/>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30096"/>
        <c:crosses val="autoZero"/>
        <c:auto val="1"/>
        <c:lblOffset val="100"/>
        <c:baseTimeUnit val="days"/>
        <c:majorUnit val="3"/>
        <c:majorTimeUnit val="months"/>
      </c:dateAx>
      <c:valAx>
        <c:axId val="2021630096"/>
        <c:scaling>
          <c:orientation val="minMax"/>
          <c:max val="300000"/>
          <c:min val="1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MMBbls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24688"/>
        <c:crosses val="autoZero"/>
        <c:crossBetween val="between"/>
        <c:majorUnit val="20000"/>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r>
              <a:rPr lang="en-US" sz="1200" b="1">
                <a:solidFill>
                  <a:srgbClr val="003468"/>
                </a:solidFill>
              </a:rPr>
              <a:t>U.S. Ethane Ending Stocks</a:t>
            </a: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endParaRPr lang="en-US"/>
        </a:p>
      </c:txPr>
    </c:title>
    <c:autoTitleDeleted val="0"/>
    <c:plotArea>
      <c:layout/>
      <c:lineChart>
        <c:grouping val="standard"/>
        <c:varyColors val="0"/>
        <c:ser>
          <c:idx val="0"/>
          <c:order val="0"/>
          <c:tx>
            <c:strRef>
              <c:f>'C2 Stock vs. 5y Avg.'!$B$4</c:f>
              <c:strCache>
                <c:ptCount val="1"/>
                <c:pt idx="0">
                  <c:v>U.S. Ending Stocks of Ethane</c:v>
                </c:pt>
              </c:strCache>
            </c:strRef>
          </c:tx>
          <c:spPr>
            <a:ln w="28575" cap="rnd">
              <a:solidFill>
                <a:schemeClr val="accent1"/>
              </a:solidFill>
              <a:round/>
            </a:ln>
            <a:effectLst/>
          </c:spPr>
          <c:marker>
            <c:symbol val="none"/>
          </c:marker>
          <c:cat>
            <c:numRef>
              <c:f>'C2 Stock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'C2 Stock vs. 5y Avg.'!$B$127:$B$163</c:f>
              <c:numCache>
                <c:formatCode>#,##0</c:formatCode>
                <c:ptCount val="37"/>
                <c:pt idx="0">
                  <c:v>52061</c:v>
                </c:pt>
                <c:pt idx="1">
                  <c:v>50492</c:v>
                </c:pt>
                <c:pt idx="2">
                  <c:v>48815</c:v>
                </c:pt>
                <c:pt idx="3">
                  <c:v>52451</c:v>
                </c:pt>
                <c:pt idx="4">
                  <c:v>54760</c:v>
                </c:pt>
                <c:pt idx="5">
                  <c:v>60889</c:v>
                </c:pt>
                <c:pt idx="6">
                  <c:v>72172</c:v>
                </c:pt>
                <c:pt idx="7">
                  <c:v>78257</c:v>
                </c:pt>
                <c:pt idx="8">
                  <c:v>76735</c:v>
                </c:pt>
                <c:pt idx="9">
                  <c:v>69562</c:v>
                </c:pt>
                <c:pt idx="10">
                  <c:v>64313</c:v>
                </c:pt>
                <c:pt idx="11">
                  <c:v>64936</c:v>
                </c:pt>
                <c:pt idx="12">
                  <c:v>68203</c:v>
                </c:pt>
                <c:pt idx="13">
                  <c:v>69808</c:v>
                </c:pt>
                <c:pt idx="14">
                  <c:v>67233</c:v>
                </c:pt>
                <c:pt idx="15">
                  <c:v>65218</c:v>
                </c:pt>
                <c:pt idx="16">
                  <c:v>66406</c:v>
                </c:pt>
                <c:pt idx="17">
                  <c:v>63285</c:v>
                </c:pt>
                <c:pt idx="18">
                  <c:v>64013</c:v>
                </c:pt>
                <c:pt idx="19">
                  <c:v>65698</c:v>
                </c:pt>
                <c:pt idx="20">
                  <c:v>66436</c:v>
                </c:pt>
                <c:pt idx="21">
                  <c:v>59821</c:v>
                </c:pt>
                <c:pt idx="22">
                  <c:v>54558</c:v>
                </c:pt>
                <c:pt idx="23">
                  <c:v>49019</c:v>
                </c:pt>
                <c:pt idx="24">
                  <c:v>49643</c:v>
                </c:pt>
                <c:pt idx="25">
                  <c:v>51318</c:v>
                </c:pt>
                <c:pt idx="26">
                  <c:v>53742</c:v>
                </c:pt>
                <c:pt idx="27">
                  <c:v>49866</c:v>
                </c:pt>
                <c:pt idx="28">
                  <c:v>47510</c:v>
                </c:pt>
                <c:pt idx="29">
                  <c:v>50053</c:v>
                </c:pt>
                <c:pt idx="30">
                  <c:v>52159</c:v>
                </c:pt>
                <c:pt idx="31">
                  <c:v>52712</c:v>
                </c:pt>
                <c:pt idx="32">
                  <c:v>56797</c:v>
                </c:pt>
                <c:pt idx="33">
                  <c:v>53546</c:v>
                </c:pt>
                <c:pt idx="34">
                  <c:v>52518</c:v>
                </c:pt>
                <c:pt idx="35">
                  <c:v>52141</c:v>
                </c:pt>
                <c:pt idx="36">
                  <c:v>54299</c:v>
                </c:pt>
              </c:numCache>
            </c:numRef>
          </c:val>
          <c:smooth val="0"/>
          <c:extLst>
            <c:ext xmlns:c16="http://schemas.microsoft.com/office/drawing/2014/chart" uri="{C3380CC4-5D6E-409C-BE32-E72D297353CC}">
              <c16:uniqueId val="{00000000-3E73-48D0-A222-8A9B9C97E587}"/>
            </c:ext>
          </c:extLst>
        </c:ser>
        <c:ser>
          <c:idx val="2"/>
          <c:order val="1"/>
          <c:tx>
            <c:strRef>
              <c:f>'C2 Stock vs. 5y Avg.'!$D$4</c:f>
              <c:strCache>
                <c:ptCount val="1"/>
                <c:pt idx="0">
                  <c:v>5-Year Average</c:v>
                </c:pt>
              </c:strCache>
            </c:strRef>
          </c:tx>
          <c:spPr>
            <a:ln w="28575" cap="rnd">
              <a:solidFill>
                <a:schemeClr val="accent2"/>
              </a:solidFill>
              <a:round/>
            </a:ln>
            <a:effectLst/>
          </c:spPr>
          <c:marker>
            <c:symbol val="none"/>
          </c:marker>
          <c:cat>
            <c:numRef>
              <c:f>'C2 Stock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'C2 Stock vs. 5y Avg.'!$D$127:$D$163</c:f>
              <c:numCache>
                <c:formatCode>#,##0</c:formatCode>
                <c:ptCount val="37"/>
                <c:pt idx="0">
                  <c:v>54014</c:v>
                </c:pt>
                <c:pt idx="1">
                  <c:v>54422.400000000001</c:v>
                </c:pt>
                <c:pt idx="2">
                  <c:v>54889.599999999999</c:v>
                </c:pt>
                <c:pt idx="3">
                  <c:v>54948.2</c:v>
                </c:pt>
                <c:pt idx="4">
                  <c:v>54580.800000000003</c:v>
                </c:pt>
                <c:pt idx="5">
                  <c:v>54990</c:v>
                </c:pt>
                <c:pt idx="6">
                  <c:v>58577</c:v>
                </c:pt>
                <c:pt idx="7">
                  <c:v>61370.8</c:v>
                </c:pt>
                <c:pt idx="8">
                  <c:v>62074.6</c:v>
                </c:pt>
                <c:pt idx="9">
                  <c:v>58011.4</c:v>
                </c:pt>
                <c:pt idx="10">
                  <c:v>54798</c:v>
                </c:pt>
                <c:pt idx="11">
                  <c:v>53389.2</c:v>
                </c:pt>
                <c:pt idx="12">
                  <c:v>54014</c:v>
                </c:pt>
                <c:pt idx="13">
                  <c:v>54422.400000000001</c:v>
                </c:pt>
                <c:pt idx="14">
                  <c:v>54889.599999999999</c:v>
                </c:pt>
                <c:pt idx="15">
                  <c:v>54948.2</c:v>
                </c:pt>
                <c:pt idx="16">
                  <c:v>54580.800000000003</c:v>
                </c:pt>
                <c:pt idx="17">
                  <c:v>54990</c:v>
                </c:pt>
                <c:pt idx="18">
                  <c:v>58577</c:v>
                </c:pt>
                <c:pt idx="19">
                  <c:v>61370.8</c:v>
                </c:pt>
                <c:pt idx="20">
                  <c:v>62074.6</c:v>
                </c:pt>
                <c:pt idx="21">
                  <c:v>58011.4</c:v>
                </c:pt>
                <c:pt idx="22">
                  <c:v>54798</c:v>
                </c:pt>
                <c:pt idx="23">
                  <c:v>53389.2</c:v>
                </c:pt>
                <c:pt idx="24">
                  <c:v>54014</c:v>
                </c:pt>
                <c:pt idx="25">
                  <c:v>54422.400000000001</c:v>
                </c:pt>
                <c:pt idx="26">
                  <c:v>54889.599999999999</c:v>
                </c:pt>
                <c:pt idx="27">
                  <c:v>54948.2</c:v>
                </c:pt>
                <c:pt idx="28">
                  <c:v>54580.800000000003</c:v>
                </c:pt>
                <c:pt idx="29">
                  <c:v>54990</c:v>
                </c:pt>
                <c:pt idx="30">
                  <c:v>58577</c:v>
                </c:pt>
                <c:pt idx="31">
                  <c:v>61370.8</c:v>
                </c:pt>
                <c:pt idx="32">
                  <c:v>62074.6</c:v>
                </c:pt>
                <c:pt idx="33">
                  <c:v>58011.4</c:v>
                </c:pt>
                <c:pt idx="34">
                  <c:v>54798</c:v>
                </c:pt>
                <c:pt idx="35">
                  <c:v>53389.2</c:v>
                </c:pt>
                <c:pt idx="36">
                  <c:v>54014</c:v>
                </c:pt>
              </c:numCache>
            </c:numRef>
          </c:val>
          <c:smooth val="0"/>
          <c:extLst>
            <c:ext xmlns:c16="http://schemas.microsoft.com/office/drawing/2014/chart" uri="{C3380CC4-5D6E-409C-BE32-E72D297353CC}">
              <c16:uniqueId val="{00000001-3E73-48D0-A222-8A9B9C97E587}"/>
            </c:ext>
          </c:extLst>
        </c:ser>
        <c:ser>
          <c:idx val="3"/>
          <c:order val="2"/>
          <c:tx>
            <c:strRef>
              <c:f>'C2 Stock vs. 5y Avg.'!$E$4</c:f>
              <c:strCache>
                <c:ptCount val="1"/>
                <c:pt idx="0">
                  <c:v>Min. 5-Year Range</c:v>
                </c:pt>
              </c:strCache>
            </c:strRef>
          </c:tx>
          <c:spPr>
            <a:ln w="12700" cap="rnd">
              <a:solidFill>
                <a:schemeClr val="accent3"/>
              </a:solidFill>
              <a:round/>
            </a:ln>
            <a:effectLst/>
          </c:spPr>
          <c:marker>
            <c:symbol val="none"/>
          </c:marker>
          <c:cat>
            <c:numRef>
              <c:f>'C2 Stock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'C2 Stock vs. 5y Avg.'!$E$127:$E$163</c:f>
              <c:numCache>
                <c:formatCode>#,##0</c:formatCode>
                <c:ptCount val="37"/>
                <c:pt idx="0">
                  <c:v>48437</c:v>
                </c:pt>
                <c:pt idx="1">
                  <c:v>47802</c:v>
                </c:pt>
                <c:pt idx="2">
                  <c:v>48287</c:v>
                </c:pt>
                <c:pt idx="3">
                  <c:v>46636</c:v>
                </c:pt>
                <c:pt idx="4">
                  <c:v>46320</c:v>
                </c:pt>
                <c:pt idx="5">
                  <c:v>45472</c:v>
                </c:pt>
                <c:pt idx="6">
                  <c:v>47159</c:v>
                </c:pt>
                <c:pt idx="7">
                  <c:v>50556</c:v>
                </c:pt>
                <c:pt idx="8">
                  <c:v>50763</c:v>
                </c:pt>
                <c:pt idx="9">
                  <c:v>49842</c:v>
                </c:pt>
                <c:pt idx="10">
                  <c:v>47609</c:v>
                </c:pt>
                <c:pt idx="11">
                  <c:v>48272</c:v>
                </c:pt>
                <c:pt idx="12">
                  <c:v>48437</c:v>
                </c:pt>
                <c:pt idx="13">
                  <c:v>47802</c:v>
                </c:pt>
                <c:pt idx="14">
                  <c:v>48287</c:v>
                </c:pt>
                <c:pt idx="15">
                  <c:v>46636</c:v>
                </c:pt>
                <c:pt idx="16">
                  <c:v>46320</c:v>
                </c:pt>
                <c:pt idx="17">
                  <c:v>45472</c:v>
                </c:pt>
                <c:pt idx="18">
                  <c:v>47159</c:v>
                </c:pt>
                <c:pt idx="19">
                  <c:v>50556</c:v>
                </c:pt>
                <c:pt idx="20">
                  <c:v>50763</c:v>
                </c:pt>
                <c:pt idx="21">
                  <c:v>49842</c:v>
                </c:pt>
                <c:pt idx="22">
                  <c:v>47609</c:v>
                </c:pt>
                <c:pt idx="23">
                  <c:v>48272</c:v>
                </c:pt>
                <c:pt idx="24">
                  <c:v>48437</c:v>
                </c:pt>
                <c:pt idx="25">
                  <c:v>47802</c:v>
                </c:pt>
                <c:pt idx="26">
                  <c:v>48287</c:v>
                </c:pt>
                <c:pt idx="27">
                  <c:v>46636</c:v>
                </c:pt>
                <c:pt idx="28">
                  <c:v>46320</c:v>
                </c:pt>
                <c:pt idx="29">
                  <c:v>45472</c:v>
                </c:pt>
                <c:pt idx="30">
                  <c:v>47159</c:v>
                </c:pt>
                <c:pt idx="31">
                  <c:v>50556</c:v>
                </c:pt>
                <c:pt idx="32">
                  <c:v>50763</c:v>
                </c:pt>
                <c:pt idx="33">
                  <c:v>49842</c:v>
                </c:pt>
                <c:pt idx="34">
                  <c:v>47609</c:v>
                </c:pt>
                <c:pt idx="35">
                  <c:v>48272</c:v>
                </c:pt>
                <c:pt idx="36">
                  <c:v>48437</c:v>
                </c:pt>
              </c:numCache>
            </c:numRef>
          </c:val>
          <c:smooth val="0"/>
          <c:extLst>
            <c:ext xmlns:c16="http://schemas.microsoft.com/office/drawing/2014/chart" uri="{C3380CC4-5D6E-409C-BE32-E72D297353CC}">
              <c16:uniqueId val="{00000002-3E73-48D0-A222-8A9B9C97E587}"/>
            </c:ext>
          </c:extLst>
        </c:ser>
        <c:ser>
          <c:idx val="4"/>
          <c:order val="3"/>
          <c:tx>
            <c:strRef>
              <c:f>'C2 Stock vs. 5y Avg.'!$F$4</c:f>
              <c:strCache>
                <c:ptCount val="1"/>
                <c:pt idx="0">
                  <c:v>Max. 5-Year Range</c:v>
                </c:pt>
              </c:strCache>
            </c:strRef>
          </c:tx>
          <c:spPr>
            <a:ln w="12700" cap="rnd">
              <a:solidFill>
                <a:schemeClr val="accent4"/>
              </a:solidFill>
              <a:round/>
            </a:ln>
            <a:effectLst/>
          </c:spPr>
          <c:marker>
            <c:symbol val="none"/>
          </c:marker>
          <c:cat>
            <c:numRef>
              <c:f>'C2 Stock vs. 5y Avg.'!$A$127:$A$163</c:f>
              <c:numCache>
                <c:formatCode>mmm\-yyyy</c:formatCode>
                <c:ptCount val="37"/>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numCache>
            </c:numRef>
          </c:cat>
          <c:val>
            <c:numRef>
              <c:f>'C2 Stock vs. 5y Avg.'!$F$127:$F$163</c:f>
              <c:numCache>
                <c:formatCode>#,##0</c:formatCode>
                <c:ptCount val="37"/>
                <c:pt idx="0">
                  <c:v>68203</c:v>
                </c:pt>
                <c:pt idx="1">
                  <c:v>69808</c:v>
                </c:pt>
                <c:pt idx="2">
                  <c:v>67233</c:v>
                </c:pt>
                <c:pt idx="3">
                  <c:v>65218</c:v>
                </c:pt>
                <c:pt idx="4">
                  <c:v>66406</c:v>
                </c:pt>
                <c:pt idx="5">
                  <c:v>63285</c:v>
                </c:pt>
                <c:pt idx="6">
                  <c:v>72172</c:v>
                </c:pt>
                <c:pt idx="7">
                  <c:v>78257</c:v>
                </c:pt>
                <c:pt idx="8">
                  <c:v>76735</c:v>
                </c:pt>
                <c:pt idx="9">
                  <c:v>69562</c:v>
                </c:pt>
                <c:pt idx="10">
                  <c:v>64313</c:v>
                </c:pt>
                <c:pt idx="11">
                  <c:v>64936</c:v>
                </c:pt>
                <c:pt idx="12">
                  <c:v>68203</c:v>
                </c:pt>
                <c:pt idx="13">
                  <c:v>69808</c:v>
                </c:pt>
                <c:pt idx="14">
                  <c:v>67233</c:v>
                </c:pt>
                <c:pt idx="15">
                  <c:v>65218</c:v>
                </c:pt>
                <c:pt idx="16">
                  <c:v>66406</c:v>
                </c:pt>
                <c:pt idx="17">
                  <c:v>63285</c:v>
                </c:pt>
                <c:pt idx="18">
                  <c:v>72172</c:v>
                </c:pt>
                <c:pt idx="19">
                  <c:v>78257</c:v>
                </c:pt>
                <c:pt idx="20">
                  <c:v>76735</c:v>
                </c:pt>
                <c:pt idx="21">
                  <c:v>69562</c:v>
                </c:pt>
                <c:pt idx="22">
                  <c:v>64313</c:v>
                </c:pt>
                <c:pt idx="23">
                  <c:v>64936</c:v>
                </c:pt>
                <c:pt idx="24">
                  <c:v>68203</c:v>
                </c:pt>
                <c:pt idx="25">
                  <c:v>69808</c:v>
                </c:pt>
                <c:pt idx="26">
                  <c:v>67233</c:v>
                </c:pt>
                <c:pt idx="27">
                  <c:v>65218</c:v>
                </c:pt>
                <c:pt idx="28">
                  <c:v>66406</c:v>
                </c:pt>
                <c:pt idx="29">
                  <c:v>63285</c:v>
                </c:pt>
                <c:pt idx="30">
                  <c:v>72172</c:v>
                </c:pt>
                <c:pt idx="31">
                  <c:v>78257</c:v>
                </c:pt>
                <c:pt idx="32">
                  <c:v>76735</c:v>
                </c:pt>
                <c:pt idx="33">
                  <c:v>69562</c:v>
                </c:pt>
                <c:pt idx="34">
                  <c:v>64313</c:v>
                </c:pt>
                <c:pt idx="35">
                  <c:v>64936</c:v>
                </c:pt>
                <c:pt idx="36">
                  <c:v>68203</c:v>
                </c:pt>
              </c:numCache>
            </c:numRef>
          </c:val>
          <c:smooth val="0"/>
          <c:extLst>
            <c:ext xmlns:c16="http://schemas.microsoft.com/office/drawing/2014/chart" uri="{C3380CC4-5D6E-409C-BE32-E72D297353CC}">
              <c16:uniqueId val="{00000003-3E73-48D0-A222-8A9B9C97E587}"/>
            </c:ext>
          </c:extLst>
        </c:ser>
        <c:dLbls>
          <c:showLegendKey val="0"/>
          <c:showVal val="0"/>
          <c:showCatName val="0"/>
          <c:showSerName val="0"/>
          <c:showPercent val="0"/>
          <c:showBubbleSize val="0"/>
        </c:dLbls>
        <c:hiLowLines>
          <c:spPr>
            <a:ln w="142875" cap="flat" cmpd="sng" algn="ctr">
              <a:solidFill>
                <a:schemeClr val="bg1">
                  <a:lumMod val="50000"/>
                  <a:alpha val="20000"/>
                </a:schemeClr>
              </a:solidFill>
              <a:prstDash val="solid"/>
              <a:round/>
              <a:headEnd type="none" w="sm" len="sm"/>
              <a:tailEnd type="none" w="sm" len="sm"/>
            </a:ln>
            <a:effectLst/>
          </c:spPr>
        </c:hiLowLines>
        <c:smooth val="0"/>
        <c:axId val="2021624688"/>
        <c:axId val="2021630096"/>
        <c:extLst/>
      </c:lineChart>
      <c:dateAx>
        <c:axId val="2021624688"/>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30096"/>
        <c:crosses val="autoZero"/>
        <c:auto val="1"/>
        <c:lblOffset val="100"/>
        <c:baseTimeUnit val="days"/>
        <c:majorUnit val="3"/>
        <c:majorTimeUnit val="months"/>
      </c:dateAx>
      <c:valAx>
        <c:axId val="2021630096"/>
        <c:scaling>
          <c:orientation val="minMax"/>
          <c:max val="85000"/>
          <c:min val="4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MMBbls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24688"/>
        <c:crosses val="autoZero"/>
        <c:crossBetween val="between"/>
        <c:majorUnit val="5000"/>
        <c:dispUnits>
          <c:builtInUnit val="thousands"/>
        </c:dispUnits>
      </c:valAx>
      <c:spPr>
        <a:noFill/>
        <a:ln>
          <a:noFill/>
        </a:ln>
        <a:effectLst/>
      </c:spPr>
    </c:plotArea>
    <c:legend>
      <c:legendPos val="b"/>
      <c:layout>
        <c:manualLayout>
          <c:xMode val="edge"/>
          <c:yMode val="edge"/>
          <c:x val="0.15638716120129176"/>
          <c:y val="0.77781038080333842"/>
          <c:w val="0.70529570155092791"/>
          <c:h val="0.2061419992688707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10196"/>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r>
              <a:rPr lang="en-US" sz="1200" b="1">
                <a:solidFill>
                  <a:srgbClr val="003468"/>
                </a:solidFill>
              </a:rPr>
              <a:t>U.S. Propane and Propylene Ending Stocks Excluding Propylene at Terminal</a:t>
            </a:r>
          </a:p>
        </c:rich>
      </c:tx>
      <c:layout>
        <c:manualLayout>
          <c:xMode val="edge"/>
          <c:yMode val="edge"/>
          <c:x val="0.13104698943975662"/>
          <c:y val="2.449553370046028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endParaRPr lang="en-US"/>
        </a:p>
      </c:txPr>
    </c:title>
    <c:autoTitleDeleted val="0"/>
    <c:plotArea>
      <c:layout>
        <c:manualLayout>
          <c:layoutTarget val="inner"/>
          <c:xMode val="edge"/>
          <c:yMode val="edge"/>
          <c:x val="0.13865997575731043"/>
          <c:y val="0.12919219123155926"/>
          <c:w val="0.81578100588008351"/>
          <c:h val="0.48701210661578037"/>
        </c:manualLayout>
      </c:layout>
      <c:lineChart>
        <c:grouping val="standard"/>
        <c:varyColors val="0"/>
        <c:ser>
          <c:idx val="0"/>
          <c:order val="0"/>
          <c:tx>
            <c:strRef>
              <c:f>'Weekly C3 vs 5y Avg.'!$B$5</c:f>
              <c:strCache>
                <c:ptCount val="1"/>
                <c:pt idx="0">
                  <c:v>EIA Weekly U.S. Propane and Propylene Ending Stocks (Ex-Propylene at Terminal)</c:v>
                </c:pt>
              </c:strCache>
            </c:strRef>
          </c:tx>
          <c:spPr>
            <a:ln w="28575" cap="rnd">
              <a:solidFill>
                <a:schemeClr val="accent1"/>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Avg.'!$B$6:$B$432</c:f>
              <c:numCache>
                <c:formatCode>General</c:formatCode>
                <c:ptCount val="427"/>
                <c:pt idx="2" formatCode="_(* #,##0_);_(* \(#,##0\);_(* &quot;-&quot;??_);_(@_)">
                  <c:v>66714</c:v>
                </c:pt>
                <c:pt idx="3" formatCode="_(* #,##0_);_(* \(#,##0\);_(* &quot;-&quot;??_);_(@_)">
                  <c:v>63655</c:v>
                </c:pt>
                <c:pt idx="4" formatCode="_(* #,##0_);_(* \(#,##0\);_(* &quot;-&quot;??_);_(@_)">
                  <c:v>61404</c:v>
                </c:pt>
                <c:pt idx="5" formatCode="_(* #,##0_);_(* \(#,##0\);_(* &quot;-&quot;??_);_(@_)">
                  <c:v>58292</c:v>
                </c:pt>
                <c:pt idx="6" formatCode="_(* #,##0_);_(* \(#,##0\);_(* &quot;-&quot;??_);_(@_)">
                  <c:v>58889</c:v>
                </c:pt>
                <c:pt idx="7" formatCode="_(* #,##0_);_(* \(#,##0\);_(* &quot;-&quot;??_);_(@_)">
                  <c:v>54177</c:v>
                </c:pt>
                <c:pt idx="8" formatCode="_(* #,##0_);_(* \(#,##0\);_(* &quot;-&quot;??_);_(@_)">
                  <c:v>55456</c:v>
                </c:pt>
                <c:pt idx="9" formatCode="_(* #,##0_);_(* \(#,##0\);_(* &quot;-&quot;??_);_(@_)">
                  <c:v>55708</c:v>
                </c:pt>
                <c:pt idx="10" formatCode="_(* #,##0_);_(* \(#,##0\);_(* &quot;-&quot;??_);_(@_)">
                  <c:v>56243</c:v>
                </c:pt>
                <c:pt idx="11" formatCode="_(* #,##0_);_(* \(#,##0\);_(* &quot;-&quot;??_);_(@_)">
                  <c:v>58703</c:v>
                </c:pt>
                <c:pt idx="12" formatCode="_(* #,##0_);_(* \(#,##0\);_(* &quot;-&quot;??_);_(@_)">
                  <c:v>60970</c:v>
                </c:pt>
                <c:pt idx="13" formatCode="_(* #,##0_);_(* \(#,##0\);_(* &quot;-&quot;??_);_(@_)">
                  <c:v>60053</c:v>
                </c:pt>
                <c:pt idx="14" formatCode="_(* #,##0_);_(* \(#,##0\);_(* &quot;-&quot;??_);_(@_)">
                  <c:v>60590</c:v>
                </c:pt>
                <c:pt idx="15" formatCode="_(* #,##0_);_(* \(#,##0\);_(* &quot;-&quot;??_);_(@_)">
                  <c:v>63336</c:v>
                </c:pt>
                <c:pt idx="16" formatCode="_(* #,##0_);_(* \(#,##0\);_(* &quot;-&quot;??_);_(@_)">
                  <c:v>66297</c:v>
                </c:pt>
                <c:pt idx="17" formatCode="_(* #,##0_);_(* \(#,##0\);_(* &quot;-&quot;??_);_(@_)">
                  <c:v>68874</c:v>
                </c:pt>
                <c:pt idx="18" formatCode="_(* #,##0_);_(* \(#,##0\);_(* &quot;-&quot;??_);_(@_)">
                  <c:v>73181</c:v>
                </c:pt>
                <c:pt idx="19" formatCode="_(* #,##0_);_(* \(#,##0\);_(* &quot;-&quot;??_);_(@_)">
                  <c:v>75618</c:v>
                </c:pt>
                <c:pt idx="20" formatCode="_(* #,##0_);_(* \(#,##0\);_(* &quot;-&quot;??_);_(@_)">
                  <c:v>76619</c:v>
                </c:pt>
                <c:pt idx="21" formatCode="_(* #,##0_);_(* \(#,##0\);_(* &quot;-&quot;??_);_(@_)">
                  <c:v>78587</c:v>
                </c:pt>
                <c:pt idx="22" formatCode="_(* #,##0_);_(* \(#,##0\);_(* &quot;-&quot;??_);_(@_)">
                  <c:v>80681</c:v>
                </c:pt>
                <c:pt idx="23" formatCode="_(* #,##0_);_(* \(#,##0\);_(* &quot;-&quot;??_);_(@_)">
                  <c:v>84427</c:v>
                </c:pt>
                <c:pt idx="24" formatCode="_(* #,##0_);_(* \(#,##0\);_(* &quot;-&quot;??_);_(@_)">
                  <c:v>87415</c:v>
                </c:pt>
                <c:pt idx="25" formatCode="_(* #,##0_);_(* \(#,##0\);_(* &quot;-&quot;??_);_(@_)">
                  <c:v>90336</c:v>
                </c:pt>
                <c:pt idx="26" formatCode="_(* #,##0_);_(* \(#,##0\);_(* &quot;-&quot;??_);_(@_)">
                  <c:v>89678</c:v>
                </c:pt>
                <c:pt idx="27" formatCode="_(* #,##0_);_(* \(#,##0\);_(* &quot;-&quot;??_);_(@_)">
                  <c:v>90633</c:v>
                </c:pt>
                <c:pt idx="28" formatCode="_(* #,##0_);_(* \(#,##0\);_(* &quot;-&quot;??_);_(@_)">
                  <c:v>89029</c:v>
                </c:pt>
                <c:pt idx="29" formatCode="_(* #,##0_);_(* \(#,##0\);_(* &quot;-&quot;??_);_(@_)">
                  <c:v>87813</c:v>
                </c:pt>
                <c:pt idx="30" formatCode="_(* #,##0_);_(* \(#,##0\);_(* &quot;-&quot;??_);_(@_)">
                  <c:v>87740</c:v>
                </c:pt>
                <c:pt idx="31" formatCode="_(* #,##0_);_(* \(#,##0\);_(* &quot;-&quot;??_);_(@_)">
                  <c:v>88051</c:v>
                </c:pt>
                <c:pt idx="32" formatCode="_(* #,##0_);_(* \(#,##0\);_(* &quot;-&quot;??_);_(@_)">
                  <c:v>86817</c:v>
                </c:pt>
                <c:pt idx="33" formatCode="_(* #,##0_);_(* \(#,##0\);_(* &quot;-&quot;??_);_(@_)">
                  <c:v>85964</c:v>
                </c:pt>
                <c:pt idx="34" formatCode="_(* #,##0_);_(* \(#,##0\);_(* &quot;-&quot;??_);_(@_)">
                  <c:v>85483</c:v>
                </c:pt>
                <c:pt idx="35" formatCode="_(* #,##0_);_(* \(#,##0\);_(* &quot;-&quot;??_);_(@_)">
                  <c:v>84391</c:v>
                </c:pt>
                <c:pt idx="36" formatCode="_(* #,##0_);_(* \(#,##0\);_(* &quot;-&quot;??_);_(@_)">
                  <c:v>82828</c:v>
                </c:pt>
                <c:pt idx="37" formatCode="_(* #,##0_);_(* \(#,##0\);_(* &quot;-&quot;??_);_(@_)">
                  <c:v>81191</c:v>
                </c:pt>
                <c:pt idx="38" formatCode="_(* #,##0_);_(* \(#,##0\);_(* &quot;-&quot;??_);_(@_)">
                  <c:v>77878</c:v>
                </c:pt>
                <c:pt idx="39" formatCode="_(* #,##0_);_(* \(#,##0\);_(* &quot;-&quot;??_);_(@_)">
                  <c:v>74118</c:v>
                </c:pt>
                <c:pt idx="40" formatCode="_(* #,##0_);_(* \(#,##0\);_(* &quot;-&quot;??_);_(@_)">
                  <c:v>72231</c:v>
                </c:pt>
                <c:pt idx="41" formatCode="_(* #,##0_);_(* \(#,##0\);_(* &quot;-&quot;??_);_(@_)">
                  <c:v>68011</c:v>
                </c:pt>
                <c:pt idx="42" formatCode="_(* #,##0_);_(* \(#,##0\);_(* &quot;-&quot;??_);_(@_)">
                  <c:v>68002</c:v>
                </c:pt>
                <c:pt idx="43" formatCode="_(* #,##0_);_(* \(#,##0\);_(* &quot;-&quot;??_);_(@_)">
                  <c:v>65664</c:v>
                </c:pt>
                <c:pt idx="44" formatCode="_(* #,##0_);_(* \(#,##0\);_(* &quot;-&quot;??_);_(@_)">
                  <c:v>63614</c:v>
                </c:pt>
                <c:pt idx="45" formatCode="_(* #,##0_);_(* \(#,##0\);_(* &quot;-&quot;??_);_(@_)">
                  <c:v>61794</c:v>
                </c:pt>
                <c:pt idx="46" formatCode="_(* #,##0_);_(* \(#,##0\);_(* &quot;-&quot;??_);_(@_)">
                  <c:v>59204</c:v>
                </c:pt>
                <c:pt idx="47" formatCode="_(* #,##0_);_(* \(#,##0\);_(* &quot;-&quot;??_);_(@_)">
                  <c:v>57801</c:v>
                </c:pt>
                <c:pt idx="48" formatCode="_(* #,##0_);_(* \(#,##0\);_(* &quot;-&quot;??_);_(@_)">
                  <c:v>54911</c:v>
                </c:pt>
                <c:pt idx="49" formatCode="_(* #,##0_);_(* \(#,##0\);_(* &quot;-&quot;??_);_(@_)">
                  <c:v>54003</c:v>
                </c:pt>
                <c:pt idx="50" formatCode="_(* #,##0_);_(* \(#,##0\);_(* &quot;-&quot;??_);_(@_)">
                  <c:v>53953</c:v>
                </c:pt>
                <c:pt idx="51" formatCode="_(* #,##0_);_(* \(#,##0\);_(* &quot;-&quot;??_);_(@_)">
                  <c:v>51821</c:v>
                </c:pt>
                <c:pt idx="52" formatCode="_(* #,##0_);_(* \(#,##0\);_(* &quot;-&quot;??_);_(@_)">
                  <c:v>50233</c:v>
                </c:pt>
                <c:pt idx="53" formatCode="_(* #,##0_);_(* \(#,##0\);_(* &quot;-&quot;??_);_(@_)">
                  <c:v>49572</c:v>
                </c:pt>
                <c:pt idx="54" formatCode="_(* #,##0_);_(* \(#,##0\);_(* &quot;-&quot;??_);_(@_)">
                  <c:v>46333</c:v>
                </c:pt>
                <c:pt idx="55" formatCode="_(* #,##0_);_(* \(#,##0\);_(* &quot;-&quot;??_);_(@_)">
                  <c:v>44517</c:v>
                </c:pt>
                <c:pt idx="56" formatCode="_(* #,##0_);_(* \(#,##0\);_(* &quot;-&quot;??_);_(@_)">
                  <c:v>44224</c:v>
                </c:pt>
                <c:pt idx="57" formatCode="_(* #,##0_);_(* \(#,##0\);_(* &quot;-&quot;??_);_(@_)">
                  <c:v>40810</c:v>
                </c:pt>
                <c:pt idx="58" formatCode="_(* #,##0_);_(* \(#,##0\);_(* &quot;-&quot;??_);_(@_)">
                  <c:v>39185</c:v>
                </c:pt>
                <c:pt idx="59" formatCode="_(* #,##0_);_(* \(#,##0\);_(* &quot;-&quot;??_);_(@_)">
                  <c:v>36990</c:v>
                </c:pt>
                <c:pt idx="60" formatCode="_(* #,##0_);_(* \(#,##0\);_(* &quot;-&quot;??_);_(@_)">
                  <c:v>35359</c:v>
                </c:pt>
                <c:pt idx="61" formatCode="_(* #,##0_);_(* \(#,##0\);_(* &quot;-&quot;??_);_(@_)">
                  <c:v>34375</c:v>
                </c:pt>
                <c:pt idx="62" formatCode="_(* #,##0_);_(* \(#,##0\);_(* &quot;-&quot;??_);_(@_)">
                  <c:v>33709</c:v>
                </c:pt>
                <c:pt idx="63" formatCode="_(* #,##0_);_(* \(#,##0\);_(* &quot;-&quot;??_);_(@_)">
                  <c:v>33564</c:v>
                </c:pt>
                <c:pt idx="64" formatCode="_(* #,##0_);_(* \(#,##0\);_(* &quot;-&quot;??_);_(@_)">
                  <c:v>33308</c:v>
                </c:pt>
                <c:pt idx="65" formatCode="_(* #,##0_);_(* \(#,##0\);_(* &quot;-&quot;??_);_(@_)">
                  <c:v>35530</c:v>
                </c:pt>
                <c:pt idx="66" formatCode="_(* #,##0_);_(* \(#,##0\);_(* &quot;-&quot;??_);_(@_)">
                  <c:v>37154</c:v>
                </c:pt>
                <c:pt idx="67" formatCode="_(* #,##0_);_(* \(#,##0\);_(* &quot;-&quot;??_);_(@_)">
                  <c:v>38002</c:v>
                </c:pt>
                <c:pt idx="68" formatCode="_(* #,##0_);_(* \(#,##0\);_(* &quot;-&quot;??_);_(@_)">
                  <c:v>41903</c:v>
                </c:pt>
                <c:pt idx="69" formatCode="_(* #,##0_);_(* \(#,##0\);_(* &quot;-&quot;??_);_(@_)">
                  <c:v>47838</c:v>
                </c:pt>
                <c:pt idx="70" formatCode="_(* #,##0_);_(* \(#,##0\);_(* &quot;-&quot;??_);_(@_)">
                  <c:v>49752</c:v>
                </c:pt>
                <c:pt idx="71" formatCode="_(* #,##0_);_(* \(#,##0\);_(* &quot;-&quot;??_);_(@_)">
                  <c:v>54076</c:v>
                </c:pt>
                <c:pt idx="72" formatCode="_(* #,##0_);_(* \(#,##0\);_(* &quot;-&quot;??_);_(@_)">
                  <c:v>58686</c:v>
                </c:pt>
                <c:pt idx="73" formatCode="_(* #,##0_);_(* \(#,##0\);_(* &quot;-&quot;??_);_(@_)">
                  <c:v>62379</c:v>
                </c:pt>
                <c:pt idx="74" formatCode="_(* #,##0_);_(* \(#,##0\);_(* &quot;-&quot;??_);_(@_)">
                  <c:v>65730</c:v>
                </c:pt>
                <c:pt idx="75" formatCode="_(* #,##0_);_(* \(#,##0\);_(* &quot;-&quot;??_);_(@_)">
                  <c:v>66464</c:v>
                </c:pt>
                <c:pt idx="76" formatCode="_(* #,##0_);_(* \(#,##0\);_(* &quot;-&quot;??_);_(@_)">
                  <c:v>70023</c:v>
                </c:pt>
                <c:pt idx="77" formatCode="_(* #,##0_);_(* \(#,##0\);_(* &quot;-&quot;??_);_(@_)">
                  <c:v>70872</c:v>
                </c:pt>
                <c:pt idx="78" formatCode="_(* #,##0_);_(* \(#,##0\);_(* &quot;-&quot;??_);_(@_)">
                  <c:v>73272</c:v>
                </c:pt>
                <c:pt idx="79" formatCode="_(* #,##0_);_(* \(#,##0\);_(* &quot;-&quot;??_);_(@_)">
                  <c:v>72660</c:v>
                </c:pt>
                <c:pt idx="80" formatCode="_(* #,##0_);_(* \(#,##0\);_(* &quot;-&quot;??_);_(@_)">
                  <c:v>73612</c:v>
                </c:pt>
                <c:pt idx="81" formatCode="_(* #,##0_);_(* \(#,##0\);_(* &quot;-&quot;??_);_(@_)">
                  <c:v>74568</c:v>
                </c:pt>
                <c:pt idx="82" formatCode="_(* #,##0_);_(* \(#,##0\);_(* &quot;-&quot;??_);_(@_)">
                  <c:v>74757</c:v>
                </c:pt>
                <c:pt idx="83" formatCode="_(* #,##0_);_(* \(#,##0\);_(* &quot;-&quot;??_);_(@_)">
                  <c:v>76098</c:v>
                </c:pt>
                <c:pt idx="84" formatCode="_(* #,##0_);_(* \(#,##0\);_(* &quot;-&quot;??_);_(@_)">
                  <c:v>75666</c:v>
                </c:pt>
                <c:pt idx="85" formatCode="_(* #,##0_);_(* \(#,##0\);_(* &quot;-&quot;??_);_(@_)">
                  <c:v>73620</c:v>
                </c:pt>
                <c:pt idx="86" formatCode="_(* #,##0_);_(* \(#,##0\);_(* &quot;-&quot;??_);_(@_)">
                  <c:v>71700</c:v>
                </c:pt>
                <c:pt idx="87" formatCode="_(* #,##0_);_(* \(#,##0\);_(* &quot;-&quot;??_);_(@_)">
                  <c:v>72288</c:v>
                </c:pt>
                <c:pt idx="88" formatCode="_(* #,##0_);_(* \(#,##0\);_(* &quot;-&quot;??_);_(@_)">
                  <c:v>72921</c:v>
                </c:pt>
                <c:pt idx="89" formatCode="_(* #,##0_);_(* \(#,##0\);_(* &quot;-&quot;??_);_(@_)">
                  <c:v>70279</c:v>
                </c:pt>
                <c:pt idx="90" formatCode="_(* #,##0_);_(* \(#,##0\);_(* &quot;-&quot;??_);_(@_)">
                  <c:v>70816</c:v>
                </c:pt>
                <c:pt idx="91" formatCode="_(* #,##0_);_(* \(#,##0\);_(* &quot;-&quot;??_);_(@_)">
                  <c:v>70099</c:v>
                </c:pt>
                <c:pt idx="92" formatCode="_(* #,##0_);_(* \(#,##0\);_(* &quot;-&quot;??_);_(@_)">
                  <c:v>69282</c:v>
                </c:pt>
                <c:pt idx="93" formatCode="_(* #,##0_);_(* \(#,##0\);_(* &quot;-&quot;??_);_(@_)">
                  <c:v>68749</c:v>
                </c:pt>
                <c:pt idx="94" formatCode="_(* #,##0_);_(* \(#,##0\);_(* &quot;-&quot;??_);_(@_)">
                  <c:v>66761</c:v>
                </c:pt>
                <c:pt idx="95" formatCode="_(* #,##0_);_(* \(#,##0\);_(* &quot;-&quot;??_);_(@_)">
                  <c:v>65329</c:v>
                </c:pt>
                <c:pt idx="96" formatCode="_(* #,##0_);_(* \(#,##0\);_(* &quot;-&quot;??_);_(@_)">
                  <c:v>65970</c:v>
                </c:pt>
                <c:pt idx="97" formatCode="_(* #,##0_);_(* \(#,##0\);_(* &quot;-&quot;??_);_(@_)">
                  <c:v>64517</c:v>
                </c:pt>
                <c:pt idx="98" formatCode="_(* #,##0_);_(* \(#,##0\);_(* &quot;-&quot;??_);_(@_)">
                  <c:v>62655</c:v>
                </c:pt>
                <c:pt idx="99" formatCode="_(* #,##0_);_(* \(#,##0\);_(* &quot;-&quot;??_);_(@_)">
                  <c:v>59563</c:v>
                </c:pt>
                <c:pt idx="100" formatCode="_(* #,##0_);_(* \(#,##0\);_(* &quot;-&quot;??_);_(@_)">
                  <c:v>57971</c:v>
                </c:pt>
                <c:pt idx="101" formatCode="_(* #,##0_);_(* \(#,##0\);_(* &quot;-&quot;??_);_(@_)">
                  <c:v>57479</c:v>
                </c:pt>
                <c:pt idx="102" formatCode="_(* #,##0_);_(* \(#,##0\);_(* &quot;-&quot;??_);_(@_)">
                  <c:v>56240</c:v>
                </c:pt>
                <c:pt idx="103" formatCode="_(* #,##0_);_(* \(#,##0\);_(* &quot;-&quot;??_);_(@_)">
                  <c:v>55194</c:v>
                </c:pt>
                <c:pt idx="104" formatCode="_(* #,##0_);_(* \(#,##0\);_(* &quot;-&quot;??_);_(@_)">
                  <c:v>53650</c:v>
                </c:pt>
                <c:pt idx="105" formatCode="_(* #,##0_);_(* \(#,##0\);_(* &quot;-&quot;??_);_(@_)">
                  <c:v>48151</c:v>
                </c:pt>
                <c:pt idx="106" formatCode="_(* #,##0_);_(* \(#,##0\);_(* &quot;-&quot;??_);_(@_)">
                  <c:v>44067</c:v>
                </c:pt>
                <c:pt idx="107" formatCode="_(* #,##0_);_(* \(#,##0\);_(* &quot;-&quot;??_);_(@_)">
                  <c:v>44426</c:v>
                </c:pt>
                <c:pt idx="108" formatCode="_(* #,##0_);_(* \(#,##0\);_(* &quot;-&quot;??_);_(@_)">
                  <c:v>44012</c:v>
                </c:pt>
                <c:pt idx="109" formatCode="_(* #,##0_);_(* \(#,##0\);_(* &quot;-&quot;??_);_(@_)">
                  <c:v>41471</c:v>
                </c:pt>
                <c:pt idx="110" formatCode="_(* #,##0_);_(* \(#,##0\);_(* &quot;-&quot;??_);_(@_)">
                  <c:v>41001</c:v>
                </c:pt>
                <c:pt idx="111" formatCode="_(* #,##0_);_(* \(#,##0\);_(* &quot;-&quot;??_);_(@_)">
                  <c:v>40514</c:v>
                </c:pt>
                <c:pt idx="112" formatCode="_(* #,##0_);_(* \(#,##0\);_(* &quot;-&quot;??_);_(@_)">
                  <c:v>40588</c:v>
                </c:pt>
                <c:pt idx="113" formatCode="_(* #,##0_);_(* \(#,##0\);_(* &quot;-&quot;??_);_(@_)">
                  <c:v>39572</c:v>
                </c:pt>
                <c:pt idx="114" formatCode="_(* #,##0_);_(* \(#,##0\);_(* &quot;-&quot;??_);_(@_)">
                  <c:v>39247</c:v>
                </c:pt>
                <c:pt idx="115" formatCode="_(* #,##0_);_(* \(#,##0\);_(* &quot;-&quot;??_);_(@_)">
                  <c:v>41269</c:v>
                </c:pt>
                <c:pt idx="116" formatCode="_(* #,##0_);_(* \(#,##0\);_(* &quot;-&quot;??_);_(@_)">
                  <c:v>41029</c:v>
                </c:pt>
                <c:pt idx="117" formatCode="_(* #,##0_);_(* \(#,##0\);_(* &quot;-&quot;??_);_(@_)">
                  <c:v>41199</c:v>
                </c:pt>
                <c:pt idx="118" formatCode="_(* #,##0_);_(* \(#,##0\);_(* &quot;-&quot;??_);_(@_)">
                  <c:v>41246</c:v>
                </c:pt>
                <c:pt idx="119" formatCode="_(* #,##0_);_(* \(#,##0\);_(* &quot;-&quot;??_);_(@_)">
                  <c:v>43491</c:v>
                </c:pt>
                <c:pt idx="120" formatCode="_(* #,##0_);_(* \(#,##0\);_(* &quot;-&quot;??_);_(@_)">
                  <c:v>48649</c:v>
                </c:pt>
                <c:pt idx="121" formatCode="_(* #,##0_);_(* \(#,##0\);_(* &quot;-&quot;??_);_(@_)">
                  <c:v>51545</c:v>
                </c:pt>
                <c:pt idx="122" formatCode="_(* #,##0_);_(* \(#,##0\);_(* &quot;-&quot;??_);_(@_)">
                  <c:v>56053</c:v>
                </c:pt>
                <c:pt idx="123" formatCode="_(* #,##0_);_(* \(#,##0\);_(* &quot;-&quot;??_);_(@_)">
                  <c:v>57610</c:v>
                </c:pt>
                <c:pt idx="124" formatCode="_(* #,##0_);_(* \(#,##0\);_(* &quot;-&quot;??_);_(@_)">
                  <c:v>59818</c:v>
                </c:pt>
                <c:pt idx="125" formatCode="_(* #,##0_);_(* \(#,##0\);_(* &quot;-&quot;??_);_(@_)">
                  <c:v>66048</c:v>
                </c:pt>
                <c:pt idx="126" formatCode="_(* #,##0_);_(* \(#,##0\);_(* &quot;-&quot;??_);_(@_)">
                  <c:v>72777</c:v>
                </c:pt>
                <c:pt idx="127" formatCode="_(* #,##0_);_(* \(#,##0\);_(* &quot;-&quot;??_);_(@_)">
                  <c:v>75146</c:v>
                </c:pt>
                <c:pt idx="128" formatCode="_(* #,##0_);_(* \(#,##0\);_(* &quot;-&quot;??_);_(@_)">
                  <c:v>81596</c:v>
                </c:pt>
                <c:pt idx="129" formatCode="_(* #,##0_);_(* \(#,##0\);_(* &quot;-&quot;??_);_(@_)">
                  <c:v>83927</c:v>
                </c:pt>
                <c:pt idx="130" formatCode="_(* #,##0_);_(* \(#,##0\);_(* &quot;-&quot;??_);_(@_)">
                  <c:v>87637</c:v>
                </c:pt>
                <c:pt idx="131" formatCode="_(* #,##0_);_(* \(#,##0\);_(* &quot;-&quot;??_);_(@_)">
                  <c:v>91718</c:v>
                </c:pt>
                <c:pt idx="132" formatCode="_(* #,##0_);_(* \(#,##0\);_(* &quot;-&quot;??_);_(@_)">
                  <c:v>92562</c:v>
                </c:pt>
                <c:pt idx="133" formatCode="_(* #,##0_);_(* \(#,##0\);_(* &quot;-&quot;??_);_(@_)">
                  <c:v>92887</c:v>
                </c:pt>
                <c:pt idx="134" formatCode="_(* #,##0_);_(* \(#,##0\);_(* &quot;-&quot;??_);_(@_)">
                  <c:v>94889</c:v>
                </c:pt>
                <c:pt idx="135" formatCode="_(* #,##0_);_(* \(#,##0\);_(* &quot;-&quot;??_);_(@_)">
                  <c:v>95828</c:v>
                </c:pt>
                <c:pt idx="136" formatCode="_(* #,##0_);_(* \(#,##0\);_(* &quot;-&quot;??_);_(@_)">
                  <c:v>98391</c:v>
                </c:pt>
                <c:pt idx="137" formatCode="_(* #,##0_);_(* \(#,##0\);_(* &quot;-&quot;??_);_(@_)">
                  <c:v>98325</c:v>
                </c:pt>
                <c:pt idx="138" formatCode="_(* #,##0_);_(* \(#,##0\);_(* &quot;-&quot;??_);_(@_)">
                  <c:v>99897</c:v>
                </c:pt>
                <c:pt idx="139" formatCode="_(* #,##0_);_(* \(#,##0\);_(* &quot;-&quot;??_);_(@_)">
                  <c:v>101842</c:v>
                </c:pt>
                <c:pt idx="140" formatCode="_(* #,##0_);_(* \(#,##0\);_(* &quot;-&quot;??_);_(@_)">
                  <c:v>101959</c:v>
                </c:pt>
                <c:pt idx="141" formatCode="_(* #,##0_);_(* \(#,##0\);_(* &quot;-&quot;??_);_(@_)">
                  <c:v>97890</c:v>
                </c:pt>
                <c:pt idx="142" formatCode="_(* #,##0_);_(* \(#,##0\);_(* &quot;-&quot;??_);_(@_)">
                  <c:v>96141</c:v>
                </c:pt>
                <c:pt idx="143" formatCode="_(* #,##0_);_(* \(#,##0\);_(* &quot;-&quot;??_);_(@_)">
                  <c:v>97380</c:v>
                </c:pt>
                <c:pt idx="144" formatCode="_(* #,##0_);_(* \(#,##0\);_(* &quot;-&quot;??_);_(@_)">
                  <c:v>95222</c:v>
                </c:pt>
                <c:pt idx="145" formatCode="_(* #,##0_);_(* \(#,##0\);_(* &quot;-&quot;??_);_(@_)">
                  <c:v>90833</c:v>
                </c:pt>
                <c:pt idx="146" formatCode="_(* #,##0_);_(* \(#,##0\);_(* &quot;-&quot;??_);_(@_)">
                  <c:v>89295</c:v>
                </c:pt>
                <c:pt idx="147" formatCode="_(* #,##0_);_(* \(#,##0\);_(* &quot;-&quot;??_);_(@_)">
                  <c:v>89336</c:v>
                </c:pt>
                <c:pt idx="148" formatCode="_(* #,##0_);_(* \(#,##0\);_(* &quot;-&quot;??_);_(@_)">
                  <c:v>86713</c:v>
                </c:pt>
                <c:pt idx="149" formatCode="_(* #,##0_);_(* \(#,##0\);_(* &quot;-&quot;??_);_(@_)">
                  <c:v>84404</c:v>
                </c:pt>
                <c:pt idx="150" formatCode="_(* #,##0_);_(* \(#,##0\);_(* &quot;-&quot;??_);_(@_)">
                  <c:v>82388</c:v>
                </c:pt>
                <c:pt idx="151" formatCode="_(* #,##0_);_(* \(#,##0\);_(* &quot;-&quot;??_);_(@_)">
                  <c:v>80348</c:v>
                </c:pt>
                <c:pt idx="152" formatCode="_(* #,##0_);_(* \(#,##0\);_(* &quot;-&quot;??_);_(@_)">
                  <c:v>76823</c:v>
                </c:pt>
                <c:pt idx="153" formatCode="_(* #,##0_);_(* \(#,##0\);_(* &quot;-&quot;??_);_(@_)">
                  <c:v>74599</c:v>
                </c:pt>
                <c:pt idx="154" formatCode="_(* #,##0_);_(* \(#,##0\);_(* &quot;-&quot;??_);_(@_)">
                  <c:v>71331</c:v>
                </c:pt>
                <c:pt idx="155" formatCode="_(* #,##0_);_(* \(#,##0\);_(* &quot;-&quot;??_);_(@_)">
                  <c:v>68967</c:v>
                </c:pt>
                <c:pt idx="156" formatCode="_(* #,##0_);_(* \(#,##0\);_(* &quot;-&quot;??_);_(@_)">
                  <c:v>66282</c:v>
                </c:pt>
                <c:pt idx="157" formatCode="_(* #,##0_);_(* \(#,##0\);_(* &quot;-&quot;??_);_(@_)">
                  <c:v>67329</c:v>
                </c:pt>
                <c:pt idx="158" formatCode="_(* #,##0_);_(* \(#,##0\);_(* &quot;-&quot;??_);_(@_)">
                  <c:v>64240</c:v>
                </c:pt>
                <c:pt idx="159" formatCode="_(* #,##0_);_(* \(#,##0\);_(* &quot;-&quot;??_);_(@_)">
                  <c:v>62697</c:v>
                </c:pt>
                <c:pt idx="160" formatCode="_(* #,##0_);_(* \(#,##0\);_(* &quot;-&quot;??_);_(@_)">
                  <c:v>61625</c:v>
                </c:pt>
                <c:pt idx="161" formatCode="_(* #,##0_);_(* \(#,##0\);_(* &quot;-&quot;??_);_(@_)">
                  <c:v>59376</c:v>
                </c:pt>
                <c:pt idx="162" formatCode="_(* #,##0_);_(* \(#,##0\);_(* &quot;-&quot;??_);_(@_)">
                  <c:v>56835</c:v>
                </c:pt>
                <c:pt idx="163" formatCode="_(* #,##0_);_(* \(#,##0\);_(* &quot;-&quot;??_);_(@_)">
                  <c:v>57442</c:v>
                </c:pt>
                <c:pt idx="164" formatCode="_(* #,##0_);_(* \(#,##0\);_(* &quot;-&quot;??_);_(@_)">
                  <c:v>56780</c:v>
                </c:pt>
                <c:pt idx="165" formatCode="_(* #,##0_);_(* \(#,##0\);_(* &quot;-&quot;??_);_(@_)">
                  <c:v>59027</c:v>
                </c:pt>
                <c:pt idx="166" formatCode="_(* #,##0_);_(* \(#,##0\);_(* &quot;-&quot;??_);_(@_)">
                  <c:v>59134</c:v>
                </c:pt>
                <c:pt idx="167" formatCode="_(* #,##0_);_(* \(#,##0\);_(* &quot;-&quot;??_);_(@_)">
                  <c:v>59424</c:v>
                </c:pt>
                <c:pt idx="168" formatCode="_(* #,##0_);_(* \(#,##0\);_(* &quot;-&quot;??_);_(@_)">
                  <c:v>61379</c:v>
                </c:pt>
                <c:pt idx="169" formatCode="_(* #,##0_);_(* \(#,##0\);_(* &quot;-&quot;??_);_(@_)">
                  <c:v>61529</c:v>
                </c:pt>
                <c:pt idx="170" formatCode="_(* #,##0_);_(* \(#,##0\);_(* &quot;-&quot;??_);_(@_)">
                  <c:v>64557</c:v>
                </c:pt>
                <c:pt idx="171" formatCode="_(* #,##0_);_(* \(#,##0\);_(* &quot;-&quot;??_);_(@_)">
                  <c:v>68132</c:v>
                </c:pt>
                <c:pt idx="172" formatCode="_(* #,##0_);_(* \(#,##0\);_(* &quot;-&quot;??_);_(@_)">
                  <c:v>68726</c:v>
                </c:pt>
                <c:pt idx="173" formatCode="_(* #,##0_);_(* \(#,##0\);_(* &quot;-&quot;??_);_(@_)">
                  <c:v>71822</c:v>
                </c:pt>
                <c:pt idx="174" formatCode="_(* #,##0_);_(* \(#,##0\);_(* &quot;-&quot;??_);_(@_)">
                  <c:v>77976</c:v>
                </c:pt>
                <c:pt idx="175" formatCode="_(* #,##0_);_(* \(#,##0\);_(* &quot;-&quot;??_);_(@_)">
                  <c:v>77236</c:v>
                </c:pt>
                <c:pt idx="176" formatCode="_(* #,##0_);_(* \(#,##0\);_(* &quot;-&quot;??_);_(@_)">
                  <c:v>80581</c:v>
                </c:pt>
                <c:pt idx="177" formatCode="_(* #,##0_);_(* \(#,##0\);_(* &quot;-&quot;??_);_(@_)">
                  <c:v>81804</c:v>
                </c:pt>
                <c:pt idx="178" formatCode="_(* #,##0_);_(* \(#,##0\);_(* &quot;-&quot;??_);_(@_)">
                  <c:v>82784</c:v>
                </c:pt>
                <c:pt idx="179" formatCode="_(* #,##0_);_(* \(#,##0\);_(* &quot;-&quot;??_);_(@_)">
                  <c:v>82188</c:v>
                </c:pt>
                <c:pt idx="180" formatCode="_(* #,##0_);_(* \(#,##0\);_(* &quot;-&quot;??_);_(@_)">
                  <c:v>82634</c:v>
                </c:pt>
                <c:pt idx="181" formatCode="_(* #,##0_);_(* \(#,##0\);_(* &quot;-&quot;??_);_(@_)">
                  <c:v>85469</c:v>
                </c:pt>
                <c:pt idx="182" formatCode="_(* #,##0_);_(* \(#,##0\);_(* &quot;-&quot;??_);_(@_)">
                  <c:v>88099</c:v>
                </c:pt>
                <c:pt idx="183" formatCode="_(* #,##0_);_(* \(#,##0\);_(* &quot;-&quot;??_);_(@_)">
                  <c:v>86443</c:v>
                </c:pt>
                <c:pt idx="184" formatCode="_(* #,##0_);_(* \(#,##0\);_(* &quot;-&quot;??_);_(@_)">
                  <c:v>88321</c:v>
                </c:pt>
                <c:pt idx="185" formatCode="_(* #,##0_);_(* \(#,##0\);_(* &quot;-&quot;??_);_(@_)">
                  <c:v>89160</c:v>
                </c:pt>
                <c:pt idx="186" formatCode="_(* #,##0_);_(* \(#,##0\);_(* &quot;-&quot;??_);_(@_)">
                  <c:v>92914</c:v>
                </c:pt>
                <c:pt idx="187" formatCode="_(* #,##0_);_(* \(#,##0\);_(* &quot;-&quot;??_);_(@_)">
                  <c:v>95536</c:v>
                </c:pt>
                <c:pt idx="188" formatCode="_(* #,##0_);_(* \(#,##0\);_(* &quot;-&quot;??_);_(@_)">
                  <c:v>94817</c:v>
                </c:pt>
                <c:pt idx="189" formatCode="_(* #,##0_);_(* \(#,##0\);_(* &quot;-&quot;??_);_(@_)">
                  <c:v>95282</c:v>
                </c:pt>
                <c:pt idx="190" formatCode="_(* #,##0_);_(* \(#,##0\);_(* &quot;-&quot;??_);_(@_)">
                  <c:v>95794</c:v>
                </c:pt>
                <c:pt idx="191" formatCode="_(* #,##0_);_(* \(#,##0\);_(* &quot;-&quot;??_);_(@_)">
                  <c:v>96355</c:v>
                </c:pt>
                <c:pt idx="192" formatCode="_(* #,##0_);_(* \(#,##0\);_(* &quot;-&quot;??_);_(@_)">
                  <c:v>96264</c:v>
                </c:pt>
                <c:pt idx="193" formatCode="_(* #,##0_);_(* \(#,##0\);_(* &quot;-&quot;??_);_(@_)">
                  <c:v>95368</c:v>
                </c:pt>
                <c:pt idx="194" formatCode="_(* #,##0_);_(* \(#,##0\);_(* &quot;-&quot;??_);_(@_)">
                  <c:v>96520</c:v>
                </c:pt>
                <c:pt idx="195" formatCode="_(* #,##0_);_(* \(#,##0\);_(* &quot;-&quot;??_);_(@_)">
                  <c:v>93701</c:v>
                </c:pt>
                <c:pt idx="196" formatCode="_(* #,##0_);_(* \(#,##0\);_(* &quot;-&quot;??_);_(@_)">
                  <c:v>92856</c:v>
                </c:pt>
                <c:pt idx="197" formatCode="_(* #,##0_);_(* \(#,##0\);_(* &quot;-&quot;??_);_(@_)">
                  <c:v>90041</c:v>
                </c:pt>
                <c:pt idx="198" formatCode="_(* #,##0_);_(* \(#,##0\);_(* &quot;-&quot;??_);_(@_)">
                  <c:v>86492</c:v>
                </c:pt>
                <c:pt idx="199" formatCode="_(* #,##0_);_(* \(#,##0\);_(* &quot;-&quot;??_);_(@_)">
                  <c:v>82623</c:v>
                </c:pt>
                <c:pt idx="200" formatCode="_(* #,##0_);_(* \(#,##0\);_(* &quot;-&quot;??_);_(@_)">
                  <c:v>79261</c:v>
                </c:pt>
                <c:pt idx="201" formatCode="_(* #,##0_);_(* \(#,##0\);_(* &quot;-&quot;??_);_(@_)">
                  <c:v>76430</c:v>
                </c:pt>
                <c:pt idx="202" formatCode="_(* #,##0_);_(* \(#,##0\);_(* &quot;-&quot;??_);_(@_)">
                  <c:v>74967</c:v>
                </c:pt>
                <c:pt idx="203" formatCode="_(* #,##0_);_(* \(#,##0\);_(* &quot;-&quot;??_);_(@_)">
                  <c:v>73153</c:v>
                </c:pt>
                <c:pt idx="204" formatCode="_(* #,##0_);_(* \(#,##0\);_(* &quot;-&quot;??_);_(@_)">
                  <c:v>72288</c:v>
                </c:pt>
                <c:pt idx="205" formatCode="_(* #,##0_);_(* \(#,##0\);_(* &quot;-&quot;??_);_(@_)">
                  <c:v>72313</c:v>
                </c:pt>
                <c:pt idx="206" formatCode="_(* #,##0_);_(* \(#,##0\);_(* &quot;-&quot;??_);_(@_)">
                  <c:v>70905</c:v>
                </c:pt>
                <c:pt idx="207" formatCode="_(* #,##0_);_(* \(#,##0\);_(* &quot;-&quot;??_);_(@_)">
                  <c:v>69530</c:v>
                </c:pt>
                <c:pt idx="208" formatCode="_(* #,##0_);_(* \(#,##0\);_(* &quot;-&quot;??_);_(@_)">
                  <c:v>66265</c:v>
                </c:pt>
                <c:pt idx="209" formatCode="_(* #,##0_);_(* \(#,##0\);_(* &quot;-&quot;??_);_(@_)">
                  <c:v>63388</c:v>
                </c:pt>
                <c:pt idx="210" formatCode="_(* #,##0_);_(* \(#,##0\);_(* &quot;-&quot;??_);_(@_)">
                  <c:v>60509</c:v>
                </c:pt>
                <c:pt idx="211" formatCode="_(* #,##0_);_(* \(#,##0\);_(* &quot;-&quot;??_);_(@_)">
                  <c:v>60312</c:v>
                </c:pt>
                <c:pt idx="212" formatCode="_(* #,##0_);_(* \(#,##0\);_(* &quot;-&quot;??_);_(@_)">
                  <c:v>57114</c:v>
                </c:pt>
                <c:pt idx="213" formatCode="_(* #,##0_);_(* \(#,##0\);_(* &quot;-&quot;??_);_(@_)">
                  <c:v>54197</c:v>
                </c:pt>
                <c:pt idx="214" formatCode="_(* #,##0_);_(* \(#,##0\);_(* &quot;-&quot;??_);_(@_)">
                  <c:v>53271</c:v>
                </c:pt>
                <c:pt idx="215" formatCode="_(* #,##0_);_(* \(#,##0\);_(* &quot;-&quot;??_);_(@_)">
                  <c:v>51797</c:v>
                </c:pt>
                <c:pt idx="216" formatCode="_(* #,##0_);_(* \(#,##0\);_(* &quot;-&quot;??_);_(@_)">
                  <c:v>50554</c:v>
                </c:pt>
                <c:pt idx="217" formatCode="_(* #,##0_);_(* \(#,##0\);_(* &quot;-&quot;??_);_(@_)">
                  <c:v>48134</c:v>
                </c:pt>
                <c:pt idx="218" formatCode="_(* #,##0_);_(* \(#,##0\);_(* &quot;-&quot;??_);_(@_)">
                  <c:v>46906</c:v>
                </c:pt>
                <c:pt idx="219" formatCode="_(* #,##0_);_(* \(#,##0\);_(* &quot;-&quot;??_);_(@_)">
                  <c:v>45564</c:v>
                </c:pt>
                <c:pt idx="220" formatCode="_(* #,##0_);_(* \(#,##0\);_(* &quot;-&quot;??_);_(@_)">
                  <c:v>44905</c:v>
                </c:pt>
                <c:pt idx="221" formatCode="_(* #,##0_);_(* \(#,##0\);_(* &quot;-&quot;??_);_(@_)">
                  <c:v>43806</c:v>
                </c:pt>
                <c:pt idx="222" formatCode="_(* #,##0_);_(* \(#,##0\);_(* &quot;-&quot;??_);_(@_)">
                  <c:v>44772</c:v>
                </c:pt>
                <c:pt idx="223" formatCode="_(* #,##0_);_(* \(#,##0\);_(* &quot;-&quot;??_);_(@_)">
                  <c:v>46787</c:v>
                </c:pt>
                <c:pt idx="224" formatCode="_(* #,##0_);_(* \(#,##0\);_(* &quot;-&quot;??_);_(@_)">
                  <c:v>48140</c:v>
                </c:pt>
                <c:pt idx="225" formatCode="_(* #,##0_);_(* \(#,##0\);_(* &quot;-&quot;??_);_(@_)">
                  <c:v>52033</c:v>
                </c:pt>
                <c:pt idx="226" formatCode="_(* #,##0_);_(* \(#,##0\);_(* &quot;-&quot;??_);_(@_)">
                  <c:v>51765</c:v>
                </c:pt>
                <c:pt idx="227" formatCode="_(* #,##0_);_(* \(#,##0\);_(* &quot;-&quot;??_);_(@_)">
                  <c:v>54316</c:v>
                </c:pt>
                <c:pt idx="228" formatCode="_(* #,##0_);_(* \(#,##0\);_(* &quot;-&quot;??_);_(@_)">
                  <c:v>58091</c:v>
                </c:pt>
                <c:pt idx="229" formatCode="_(* #,##0_);_(* \(#,##0\);_(* &quot;-&quot;??_);_(@_)">
                  <c:v>62046</c:v>
                </c:pt>
                <c:pt idx="230" formatCode="_(* #,##0_);_(* \(#,##0\);_(* &quot;-&quot;??_);_(@_)">
                  <c:v>63624</c:v>
                </c:pt>
                <c:pt idx="231" formatCode="_(* #,##0_);_(* \(#,##0\);_(* &quot;-&quot;??_);_(@_)">
                  <c:v>65576</c:v>
                </c:pt>
                <c:pt idx="232" formatCode="_(* #,##0_);_(* \(#,##0\);_(* &quot;-&quot;??_);_(@_)">
                  <c:v>67402</c:v>
                </c:pt>
                <c:pt idx="233" formatCode="_(* #,##0_);_(* \(#,##0\);_(* &quot;-&quot;??_);_(@_)">
                  <c:v>68584</c:v>
                </c:pt>
                <c:pt idx="234" formatCode="_(* #,##0_);_(* \(#,##0\);_(* &quot;-&quot;??_);_(@_)">
                  <c:v>72124</c:v>
                </c:pt>
                <c:pt idx="235" formatCode="_(* #,##0_);_(* \(#,##0\);_(* &quot;-&quot;??_);_(@_)">
                  <c:v>75356</c:v>
                </c:pt>
                <c:pt idx="236" formatCode="_(* #,##0_);_(* \(#,##0\);_(* &quot;-&quot;??_);_(@_)">
                  <c:v>77027</c:v>
                </c:pt>
                <c:pt idx="237" formatCode="_(* #,##0_);_(* \(#,##0\);_(* &quot;-&quot;??_);_(@_)">
                  <c:v>78203</c:v>
                </c:pt>
                <c:pt idx="238" formatCode="_(* #,##0_);_(* \(#,##0\);_(* &quot;-&quot;??_);_(@_)">
                  <c:v>79795</c:v>
                </c:pt>
                <c:pt idx="239" formatCode="_(* #,##0_);_(* \(#,##0\);_(* &quot;-&quot;??_);_(@_)">
                  <c:v>80800</c:v>
                </c:pt>
                <c:pt idx="240" formatCode="_(* #,##0_);_(* \(#,##0\);_(* &quot;-&quot;??_);_(@_)">
                  <c:v>79793</c:v>
                </c:pt>
                <c:pt idx="241" formatCode="_(* #,##0_);_(* \(#,##0\);_(* &quot;-&quot;??_);_(@_)">
                  <c:v>79209</c:v>
                </c:pt>
                <c:pt idx="242" formatCode="_(* #,##0_);_(* \(#,##0\);_(* &quot;-&quot;??_);_(@_)">
                  <c:v>79895</c:v>
                </c:pt>
                <c:pt idx="243" formatCode="_(* #,##0_);_(* \(#,##0\);_(* &quot;-&quot;??_);_(@_)">
                  <c:v>78223</c:v>
                </c:pt>
                <c:pt idx="244" formatCode="_(* #,##0_);_(* \(#,##0\);_(* &quot;-&quot;??_);_(@_)">
                  <c:v>76592</c:v>
                </c:pt>
                <c:pt idx="245" formatCode="_(* #,##0_);_(* \(#,##0\);_(* &quot;-&quot;??_);_(@_)">
                  <c:v>74556</c:v>
                </c:pt>
                <c:pt idx="246" formatCode="_(* #,##0_);_(* \(#,##0\);_(* &quot;-&quot;??_);_(@_)">
                  <c:v>72966</c:v>
                </c:pt>
                <c:pt idx="247" formatCode="_(* #,##0_);_(* \(#,##0\);_(* &quot;-&quot;??_);_(@_)">
                  <c:v>71835</c:v>
                </c:pt>
                <c:pt idx="248" formatCode="_(* #,##0_);_(* \(#,##0\);_(* &quot;-&quot;??_);_(@_)">
                  <c:v>70572</c:v>
                </c:pt>
                <c:pt idx="249" formatCode="_(* #,##0_);_(* \(#,##0\);_(* &quot;-&quot;??_);_(@_)">
                  <c:v>68240</c:v>
                </c:pt>
                <c:pt idx="250" formatCode="_(* #,##0_);_(* \(#,##0\);_(* &quot;-&quot;??_);_(@_)">
                  <c:v>65732</c:v>
                </c:pt>
                <c:pt idx="251" formatCode="_(* #,##0_);_(* \(#,##0\);_(* &quot;-&quot;??_);_(@_)">
                  <c:v>66825</c:v>
                </c:pt>
                <c:pt idx="252" formatCode="_(* #,##0_);_(* \(#,##0\);_(* &quot;-&quot;??_);_(@_)">
                  <c:v>63533</c:v>
                </c:pt>
                <c:pt idx="253" formatCode="_(* #,##0_);_(* \(#,##0\);_(* &quot;-&quot;??_);_(@_)">
                  <c:v>63514</c:v>
                </c:pt>
                <c:pt idx="254" formatCode="_(* #,##0_);_(* \(#,##0\);_(* &quot;-&quot;??_);_(@_)">
                  <c:v>61766</c:v>
                </c:pt>
                <c:pt idx="255" formatCode="_(* #,##0_);_(* \(#,##0\);_(* &quot;-&quot;??_);_(@_)">
                  <c:v>62724</c:v>
                </c:pt>
                <c:pt idx="256" formatCode="_(* #,##0_);_(* \(#,##0\);_(* &quot;-&quot;??_);_(@_)">
                  <c:v>61242</c:v>
                </c:pt>
                <c:pt idx="257" formatCode="_(* #,##0_);_(* \(#,##0\);_(* &quot;-&quot;??_);_(@_)">
                  <c:v>58905</c:v>
                </c:pt>
                <c:pt idx="258" formatCode="_(* #,##0_);_(* \(#,##0\);_(* &quot;-&quot;??_);_(@_)">
                  <c:v>55825</c:v>
                </c:pt>
                <c:pt idx="259" formatCode="_(* #,##0_);_(* \(#,##0\);_(* &quot;-&quot;??_);_(@_)">
                  <c:v>51381</c:v>
                </c:pt>
                <c:pt idx="260" formatCode="_(* #,##0_);_(* \(#,##0\);_(* &quot;-&quot;??_);_(@_)">
                  <c:v>47971</c:v>
                </c:pt>
                <c:pt idx="261" formatCode="_(* #,##0_);_(* \(#,##0\);_(* &quot;-&quot;??_);_(@_)">
                  <c:v>44152</c:v>
                </c:pt>
                <c:pt idx="262" formatCode="_(* #,##0_);_(* \(#,##0\);_(* &quot;-&quot;??_);_(@_)">
                  <c:v>40159</c:v>
                </c:pt>
                <c:pt idx="263" formatCode="_(* #,##0_);_(* \(#,##0\);_(* &quot;-&quot;??_);_(@_)">
                  <c:v>38314</c:v>
                </c:pt>
                <c:pt idx="264" formatCode="_(* #,##0_);_(* \(#,##0\);_(* &quot;-&quot;??_);_(@_)">
                  <c:v>37453</c:v>
                </c:pt>
                <c:pt idx="265" formatCode="_(* #,##0_);_(* \(#,##0\);_(* &quot;-&quot;??_);_(@_)">
                  <c:v>35737</c:v>
                </c:pt>
                <c:pt idx="266" formatCode="_(* #,##0_);_(* \(#,##0\);_(* &quot;-&quot;??_);_(@_)">
                  <c:v>33599</c:v>
                </c:pt>
                <c:pt idx="267" formatCode="_(* #,##0_);_(* \(#,##0\);_(* &quot;-&quot;??_);_(@_)">
                  <c:v>32937</c:v>
                </c:pt>
                <c:pt idx="268" formatCode="_(* #,##0_);_(* \(#,##0\);_(* &quot;-&quot;??_);_(@_)">
                  <c:v>33260</c:v>
                </c:pt>
                <c:pt idx="269" formatCode="_(* #,##0_);_(* \(#,##0\);_(* &quot;-&quot;??_);_(@_)">
                  <c:v>33039</c:v>
                </c:pt>
                <c:pt idx="270" formatCode="_(* #,##0_);_(* \(#,##0\);_(* &quot;-&quot;??_);_(@_)">
                  <c:v>33416</c:v>
                </c:pt>
                <c:pt idx="271" formatCode="_(* #,##0_);_(* \(#,##0\);_(* &quot;-&quot;??_);_(@_)">
                  <c:v>32671</c:v>
                </c:pt>
                <c:pt idx="272" formatCode="_(* #,##0_);_(* \(#,##0\);_(* &quot;-&quot;??_);_(@_)">
                  <c:v>33731</c:v>
                </c:pt>
                <c:pt idx="273" formatCode="_(* #,##0_);_(* \(#,##0\);_(* &quot;-&quot;??_);_(@_)">
                  <c:v>35470</c:v>
                </c:pt>
                <c:pt idx="274" formatCode="_(* #,##0_);_(* \(#,##0\);_(* &quot;-&quot;??_);_(@_)">
                  <c:v>37844</c:v>
                </c:pt>
                <c:pt idx="275" formatCode="_(* #,##0_);_(* \(#,##0\);_(* &quot;-&quot;??_);_(@_)">
                  <c:v>39370</c:v>
                </c:pt>
                <c:pt idx="276" formatCode="_(* #,##0_);_(* \(#,##0\);_(* &quot;-&quot;??_);_(@_)">
                  <c:v>39840</c:v>
                </c:pt>
                <c:pt idx="277" formatCode="_(* #,##0_);_(* \(#,##0\);_(* &quot;-&quot;??_);_(@_)">
                  <c:v>42438</c:v>
                </c:pt>
                <c:pt idx="278" formatCode="_(* #,##0_);_(* \(#,##0\);_(* &quot;-&quot;??_);_(@_)">
                  <c:v>45962</c:v>
                </c:pt>
                <c:pt idx="279" formatCode="_(* #,##0_);_(* \(#,##0\);_(* &quot;-&quot;??_);_(@_)">
                  <c:v>50126</c:v>
                </c:pt>
                <c:pt idx="280" formatCode="_(* #,##0_);_(* \(#,##0\);_(* &quot;-&quot;??_);_(@_)">
                  <c:v>51355</c:v>
                </c:pt>
                <c:pt idx="281" formatCode="_(* #,##0_);_(* \(#,##0\);_(* &quot;-&quot;??_);_(@_)">
                  <c:v>55546</c:v>
                </c:pt>
                <c:pt idx="282" formatCode="_(* #,##0_);_(* \(#,##0\);_(* &quot;-&quot;??_);_(@_)">
                  <c:v>59224</c:v>
                </c:pt>
                <c:pt idx="283" formatCode="_(* #,##0_);_(* \(#,##0\);_(* &quot;-&quot;??_);_(@_)">
                  <c:v>65441</c:v>
                </c:pt>
                <c:pt idx="284" formatCode="_(* #,##0_);_(* \(#,##0\);_(* &quot;-&quot;??_);_(@_)">
                  <c:v>65931</c:v>
                </c:pt>
                <c:pt idx="285" formatCode="_(* #,##0_);_(* \(#,##0\);_(* &quot;-&quot;??_);_(@_)">
                  <c:v>68760</c:v>
                </c:pt>
                <c:pt idx="286" formatCode="_(* #,##0_);_(* \(#,##0\);_(* &quot;-&quot;??_);_(@_)">
                  <c:v>72186</c:v>
                </c:pt>
                <c:pt idx="287" formatCode="_(* #,##0_);_(* \(#,##0\);_(* &quot;-&quot;??_);_(@_)">
                  <c:v>71898</c:v>
                </c:pt>
                <c:pt idx="288" formatCode="_(* #,##0_);_(* \(#,##0\);_(* &quot;-&quot;??_);_(@_)">
                  <c:v>70602</c:v>
                </c:pt>
                <c:pt idx="289" formatCode="_(* #,##0_);_(* \(#,##0\);_(* &quot;-&quot;??_);_(@_)">
                  <c:v>71113</c:v>
                </c:pt>
                <c:pt idx="290" formatCode="_(* #,##0_);_(* \(#,##0\);_(* &quot;-&quot;??_);_(@_)">
                  <c:v>72058</c:v>
                </c:pt>
                <c:pt idx="291" formatCode="_(* #,##0_);_(* \(#,##0\);_(* &quot;-&quot;??_);_(@_)">
                  <c:v>74628</c:v>
                </c:pt>
                <c:pt idx="292" formatCode="_(* #,##0_);_(* \(#,##0\);_(* &quot;-&quot;??_);_(@_)">
                  <c:v>75824</c:v>
                </c:pt>
                <c:pt idx="293" formatCode="_(* #,##0_);_(* \(#,##0\);_(* &quot;-&quot;??_);_(@_)">
                  <c:v>74942</c:v>
                </c:pt>
                <c:pt idx="294" formatCode="_(* #,##0_);_(* \(#,##0\);_(* &quot;-&quot;??_);_(@_)">
                  <c:v>75930</c:v>
                </c:pt>
                <c:pt idx="295" formatCode="_(* #,##0_);_(* \(#,##0\);_(* &quot;-&quot;??_);_(@_)">
                  <c:v>75892</c:v>
                </c:pt>
                <c:pt idx="296" formatCode="_(* #,##0_);_(* \(#,##0\);_(* &quot;-&quot;??_);_(@_)">
                  <c:v>74695</c:v>
                </c:pt>
                <c:pt idx="297" formatCode="_(* #,##0_);_(* \(#,##0\);_(* &quot;-&quot;??_);_(@_)">
                  <c:v>75268</c:v>
                </c:pt>
                <c:pt idx="298" formatCode="_(* #,##0_);_(* \(#,##0\);_(* &quot;-&quot;??_);_(@_)">
                  <c:v>77624</c:v>
                </c:pt>
                <c:pt idx="299" formatCode="_(* #,##0_);_(* \(#,##0\);_(* &quot;-&quot;??_);_(@_)">
                  <c:v>78805</c:v>
                </c:pt>
                <c:pt idx="300" formatCode="_(* #,##0_);_(* \(#,##0\);_(* &quot;-&quot;??_);_(@_)">
                  <c:v>76470</c:v>
                </c:pt>
                <c:pt idx="301" formatCode="_(* #,##0_);_(* \(#,##0\);_(* &quot;-&quot;??_);_(@_)">
                  <c:v>70697</c:v>
                </c:pt>
                <c:pt idx="302" formatCode="_(* #,##0_);_(* \(#,##0\);_(* &quot;-&quot;??_);_(@_)">
                  <c:v>69349</c:v>
                </c:pt>
                <c:pt idx="303" formatCode="_(* #,##0_);_(* \(#,##0\);_(* &quot;-&quot;??_);_(@_)">
                  <c:v>66452</c:v>
                </c:pt>
                <c:pt idx="304" formatCode="_(* #,##0_);_(* \(#,##0\);_(* &quot;-&quot;??_);_(@_)">
                  <c:v>64693</c:v>
                </c:pt>
                <c:pt idx="305" formatCode="_(* #,##0_);_(* \(#,##0\);_(* &quot;-&quot;??_);_(@_)">
                  <c:v>64788</c:v>
                </c:pt>
                <c:pt idx="306" formatCode="_(* #,##0_);_(* \(#,##0\);_(* &quot;-&quot;??_);_(@_)">
                  <c:v>63324</c:v>
                </c:pt>
                <c:pt idx="307" formatCode="_(* #,##0_);_(* \(#,##0\);_(* &quot;-&quot;??_);_(@_)">
                  <c:v>62820</c:v>
                </c:pt>
                <c:pt idx="308" formatCode="_(* #,##0_);_(* \(#,##0\);_(* &quot;-&quot;??_);_(@_)">
                  <c:v>59409</c:v>
                </c:pt>
                <c:pt idx="309" formatCode="_(* #,##0_);_(* \(#,##0\);_(* &quot;-&quot;??_);_(@_)">
                  <c:v>57663</c:v>
                </c:pt>
                <c:pt idx="310" formatCode="_(* #,##0_);_(* \(#,##0\);_(* &quot;-&quot;??_);_(@_)">
                  <c:v>55653</c:v>
                </c:pt>
                <c:pt idx="311" formatCode="_(* #,##0_);_(* \(#,##0\);_(* &quot;-&quot;??_);_(@_)">
                  <c:v>51726</c:v>
                </c:pt>
                <c:pt idx="312" formatCode="_(* #,##0_);_(* \(#,##0\);_(* &quot;-&quot;??_);_(@_)">
                  <c:v>49984</c:v>
                </c:pt>
                <c:pt idx="313" formatCode="_(* #,##0_);_(* \(#,##0\);_(* &quot;-&quot;??_);_(@_)">
                  <c:v>47631</c:v>
                </c:pt>
                <c:pt idx="314" formatCode="_(* #,##0_);_(* \(#,##0\);_(* &quot;-&quot;??_);_(@_)">
                  <c:v>44099</c:v>
                </c:pt>
                <c:pt idx="315" formatCode="_(* #,##0_);_(* \(#,##0\);_(* &quot;-&quot;??_);_(@_)">
                  <c:v>40589</c:v>
                </c:pt>
                <c:pt idx="316" formatCode="_(* #,##0_);_(* \(#,##0\);_(* &quot;-&quot;??_);_(@_)">
                  <c:v>39051</c:v>
                </c:pt>
                <c:pt idx="317" formatCode="_(* #,##0_);_(* \(#,##0\);_(* &quot;-&quot;??_);_(@_)">
                  <c:v>38486</c:v>
                </c:pt>
                <c:pt idx="318" formatCode="_(* #,##0_);_(* \(#,##0\);_(* &quot;-&quot;??_);_(@_)">
                  <c:v>36702</c:v>
                </c:pt>
                <c:pt idx="319" formatCode="_(* #,##0_);_(* \(#,##0\);_(* &quot;-&quot;??_);_(@_)">
                  <c:v>36968</c:v>
                </c:pt>
                <c:pt idx="320" formatCode="_(* #,##0_);_(* \(#,##0\);_(* &quot;-&quot;??_);_(@_)">
                  <c:v>37120</c:v>
                </c:pt>
                <c:pt idx="321" formatCode="_(* #,##0_);_(* \(#,##0\);_(* &quot;-&quot;??_);_(@_)">
                  <c:v>37985</c:v>
                </c:pt>
                <c:pt idx="322" formatCode="_(* #,##0_);_(* \(#,##0\);_(* &quot;-&quot;??_);_(@_)">
                  <c:v>39117</c:v>
                </c:pt>
                <c:pt idx="323" formatCode="_(* #,##0_);_(* \(#,##0\);_(* &quot;-&quot;??_);_(@_)">
                  <c:v>40281</c:v>
                </c:pt>
                <c:pt idx="324" formatCode="_(* #,##0_);_(* \(#,##0\);_(* &quot;-&quot;??_);_(@_)">
                  <c:v>41884</c:v>
                </c:pt>
                <c:pt idx="325" formatCode="_(* #,##0_);_(* \(#,##0\);_(* &quot;-&quot;??_);_(@_)">
                  <c:v>42021</c:v>
                </c:pt>
                <c:pt idx="326" formatCode="_(* #,##0_);_(* \(#,##0\);_(* &quot;-&quot;??_);_(@_)">
                  <c:v>42855</c:v>
                </c:pt>
                <c:pt idx="327" formatCode="_(* #,##0_);_(* \(#,##0\);_(* &quot;-&quot;??_);_(@_)">
                  <c:v>46794</c:v>
                </c:pt>
                <c:pt idx="328" formatCode="_(* #,##0_);_(* \(#,##0\);_(* &quot;-&quot;??_);_(@_)">
                  <c:v>46975</c:v>
                </c:pt>
                <c:pt idx="329" formatCode="_(* #,##0_);_(* \(#,##0\);_(* &quot;-&quot;??_);_(@_)">
                  <c:v>50006</c:v>
                </c:pt>
                <c:pt idx="330" formatCode="_(* #,##0_);_(* \(#,##0\);_(* &quot;-&quot;??_);_(@_)">
                  <c:v>52226</c:v>
                </c:pt>
                <c:pt idx="331" formatCode="_(* #,##0_);_(* \(#,##0\);_(* &quot;-&quot;??_);_(@_)">
                  <c:v>58824</c:v>
                </c:pt>
                <c:pt idx="332" formatCode="_(* #,##0_);_(* \(#,##0\);_(* &quot;-&quot;??_);_(@_)">
                  <c:v>64087</c:v>
                </c:pt>
                <c:pt idx="333" formatCode="_(* #,##0_);_(* \(#,##0\);_(* &quot;-&quot;??_);_(@_)">
                  <c:v>68024</c:v>
                </c:pt>
                <c:pt idx="334" formatCode="_(* #,##0_);_(* \(#,##0\);_(* &quot;-&quot;??_);_(@_)">
                  <c:v>75212</c:v>
                </c:pt>
                <c:pt idx="335" formatCode="_(* #,##0_);_(* \(#,##0\);_(* &quot;-&quot;??_);_(@_)">
                  <c:v>79481</c:v>
                </c:pt>
                <c:pt idx="336" formatCode="_(* #,##0_);_(* \(#,##0\);_(* &quot;-&quot;??_);_(@_)">
                  <c:v>82082</c:v>
                </c:pt>
                <c:pt idx="337" formatCode="_(* #,##0_);_(* \(#,##0\);_(* &quot;-&quot;??_);_(@_)">
                  <c:v>87938</c:v>
                </c:pt>
                <c:pt idx="338" formatCode="_(* #,##0_);_(* \(#,##0\);_(* &quot;-&quot;??_);_(@_)">
                  <c:v>90970</c:v>
                </c:pt>
                <c:pt idx="339" formatCode="_(* #,##0_);_(* \(#,##0\);_(* &quot;-&quot;??_);_(@_)">
                  <c:v>94736</c:v>
                </c:pt>
                <c:pt idx="340" formatCode="_(* #,##0_);_(* \(#,##0\);_(* &quot;-&quot;??_);_(@_)">
                  <c:v>96332</c:v>
                </c:pt>
                <c:pt idx="341" formatCode="_(* #,##0_);_(* \(#,##0\);_(* &quot;-&quot;??_);_(@_)">
                  <c:v>98608</c:v>
                </c:pt>
                <c:pt idx="342" formatCode="_(* #,##0_);_(* \(#,##0\);_(* &quot;-&quot;??_);_(@_)">
                  <c:v>96969</c:v>
                </c:pt>
                <c:pt idx="343" formatCode="_(* #,##0_);_(* \(#,##0\);_(* &quot;-&quot;??_);_(@_)">
                  <c:v>95940</c:v>
                </c:pt>
                <c:pt idx="344" formatCode="_(* #,##0_);_(* \(#,##0\);_(* &quot;-&quot;??_);_(@_)">
                  <c:v>97203</c:v>
                </c:pt>
                <c:pt idx="345" formatCode="_(* #,##0_);_(* \(#,##0\);_(* &quot;-&quot;??_);_(@_)">
                  <c:v>97139</c:v>
                </c:pt>
                <c:pt idx="346" formatCode="_(* #,##0_);_(* \(#,##0\);_(* &quot;-&quot;??_);_(@_)">
                  <c:v>99668</c:v>
                </c:pt>
                <c:pt idx="347" formatCode="_(* #,##0_);_(* \(#,##0\);_(* &quot;-&quot;??_);_(@_)">
                  <c:v>101153</c:v>
                </c:pt>
                <c:pt idx="348" formatCode="_(* #,##0_);_(* \(#,##0\);_(* &quot;-&quot;??_);_(@_)">
                  <c:v>101260</c:v>
                </c:pt>
                <c:pt idx="349" formatCode="_(* #,##0_);_(* \(#,##0\);_(* &quot;-&quot;??_);_(@_)">
                  <c:v>100494</c:v>
                </c:pt>
                <c:pt idx="350" formatCode="_(* #,##0_);_(* \(#,##0\);_(* &quot;-&quot;??_);_(@_)">
                  <c:v>99343</c:v>
                </c:pt>
                <c:pt idx="351" formatCode="_(* #,##0_);_(* \(#,##0\);_(* &quot;-&quot;??_);_(@_)">
                  <c:v>98718</c:v>
                </c:pt>
                <c:pt idx="352" formatCode="_(* #,##0_);_(* \(#,##0\);_(* &quot;-&quot;??_);_(@_)">
                  <c:v>96803</c:v>
                </c:pt>
                <c:pt idx="353" formatCode="_(* #,##0_);_(* \(#,##0\);_(* &quot;-&quot;??_);_(@_)">
                  <c:v>96308</c:v>
                </c:pt>
                <c:pt idx="354" formatCode="_(* #,##0_);_(* \(#,##0\);_(* &quot;-&quot;??_);_(@_)">
                  <c:v>93937</c:v>
                </c:pt>
                <c:pt idx="355" formatCode="_(* #,##0_);_(* \(#,##0\);_(* &quot;-&quot;??_);_(@_)">
                  <c:v>91461</c:v>
                </c:pt>
                <c:pt idx="356" formatCode="_(* #,##0_);_(* \(#,##0\);_(* &quot;-&quot;??_);_(@_)">
                  <c:v>89298</c:v>
                </c:pt>
                <c:pt idx="357" formatCode="_(* #,##0_);_(* \(#,##0\);_(* &quot;-&quot;??_);_(@_)">
                  <c:v>87051</c:v>
                </c:pt>
                <c:pt idx="358" formatCode="_(* #,##0_);_(* \(#,##0\);_(* &quot;-&quot;??_);_(@_)">
                  <c:v>86701</c:v>
                </c:pt>
                <c:pt idx="359" formatCode="_(* #,##0_);_(* \(#,##0\);_(* &quot;-&quot;??_);_(@_)">
                  <c:v>84274</c:v>
                </c:pt>
                <c:pt idx="360" formatCode="_(* #,##0_);_(* \(#,##0\);_(* &quot;-&quot;??_);_(@_)">
                  <c:v>84114</c:v>
                </c:pt>
                <c:pt idx="361" formatCode="_(* #,##0_);_(* \(#,##0\);_(* &quot;-&quot;??_);_(@_)">
                  <c:v>81444</c:v>
                </c:pt>
                <c:pt idx="362" formatCode="_(* #,##0_);_(* \(#,##0\);_(* &quot;-&quot;??_);_(@_)">
                  <c:v>78806</c:v>
                </c:pt>
                <c:pt idx="363" formatCode="_(* #,##0_);_(* \(#,##0\);_(* &quot;-&quot;??_);_(@_)">
                  <c:v>76487</c:v>
                </c:pt>
                <c:pt idx="364" formatCode="_(* #,##0_);_(* \(#,##0\);_(* &quot;-&quot;??_);_(@_)">
                  <c:v>75002</c:v>
                </c:pt>
                <c:pt idx="365" formatCode="_(* #,##0_);_(* \(#,##0\);_(* &quot;-&quot;??_);_(@_)">
                  <c:v>73707</c:v>
                </c:pt>
                <c:pt idx="366" formatCode="_(* #,##0_);_(* \(#,##0\);_(* &quot;-&quot;??_);_(@_)">
                  <c:v>71522</c:v>
                </c:pt>
                <c:pt idx="367" formatCode="_(* #,##0_);_(* \(#,##0\);_(* &quot;-&quot;??_);_(@_)">
                  <c:v>70163</c:v>
                </c:pt>
                <c:pt idx="368" formatCode="_(* #,##0_);_(* \(#,##0\);_(* &quot;-&quot;??_);_(@_)">
                  <c:v>70224</c:v>
                </c:pt>
                <c:pt idx="369" formatCode="_(* #,##0_);_(* \(#,##0\);_(* &quot;-&quot;??_);_(@_)">
                  <c:v>69303</c:v>
                </c:pt>
                <c:pt idx="370" formatCode="_(* #,##0_);_(* \(#,##0\);_(* &quot;-&quot;??_);_(@_)">
                  <c:v>68188</c:v>
                </c:pt>
                <c:pt idx="371" formatCode="_(* #,##0_);_(* \(#,##0\);_(* &quot;-&quot;??_);_(@_)">
                  <c:v>67441</c:v>
                </c:pt>
                <c:pt idx="372" formatCode="_(* #,##0_);_(* \(#,##0\);_(* &quot;-&quot;??_);_(@_)">
                  <c:v>65038</c:v>
                </c:pt>
                <c:pt idx="373" formatCode="_(* #,##0_);_(* \(#,##0\);_(* &quot;-&quot;??_);_(@_)">
                  <c:v>63785</c:v>
                </c:pt>
                <c:pt idx="374" formatCode="_(* #,##0_);_(* \(#,##0\);_(* &quot;-&quot;??_);_(@_)">
                  <c:v>61170</c:v>
                </c:pt>
                <c:pt idx="375" formatCode="_(* #,##0_);_(* \(#,##0\);_(* &quot;-&quot;??_);_(@_)">
                  <c:v>59542</c:v>
                </c:pt>
                <c:pt idx="376" formatCode="_(* #,##0_);_(* \(#,##0\);_(* &quot;-&quot;??_);_(@_)">
                  <c:v>59118</c:v>
                </c:pt>
                <c:pt idx="377" formatCode="_(* #,##0_);_(* \(#,##0\);_(* &quot;-&quot;??_);_(@_)">
                  <c:v>59487</c:v>
                </c:pt>
                <c:pt idx="378" formatCode="_(* #,##0_);_(* \(#,##0\);_(* &quot;-&quot;??_);_(@_)">
                  <c:v>59495</c:v>
                </c:pt>
                <c:pt idx="379" formatCode="_(* #,##0_);_(* \(#,##0\);_(* &quot;-&quot;??_);_(@_)">
                  <c:v>60174</c:v>
                </c:pt>
                <c:pt idx="380" formatCode="_(* #,##0_);_(* \(#,##0\);_(* &quot;-&quot;??_);_(@_)">
                  <c:v>63613</c:v>
                </c:pt>
                <c:pt idx="381" formatCode="_(* #,##0_);_(* \(#,##0\);_(* &quot;-&quot;??_);_(@_)">
                  <c:v>67431</c:v>
                </c:pt>
                <c:pt idx="382" formatCode="_(* #,##0_);_(* \(#,##0\);_(* &quot;-&quot;??_);_(@_)">
                  <c:v>71659</c:v>
                </c:pt>
                <c:pt idx="383" formatCode="_(* #,##0_);_(* \(#,##0\);_(* &quot;-&quot;??_);_(@_)">
                  <c:v>74888</c:v>
                </c:pt>
                <c:pt idx="384" formatCode="_(* #,##0_);_(* \(#,##0\);_(* &quot;-&quot;??_);_(@_)">
                  <c:v>80426</c:v>
                </c:pt>
                <c:pt idx="385" formatCode="_(* #,##0_);_(* \(#,##0\);_(* &quot;-&quot;??_);_(@_)">
                  <c:v>86725</c:v>
                </c:pt>
                <c:pt idx="386" formatCode="_(* #,##0_);_(* \(#,##0\);_(* &quot;-&quot;??_);_(@_)">
                  <c:v>88698</c:v>
                </c:pt>
                <c:pt idx="387" formatCode="_(* #,##0_);_(* \(#,##0\);_(* &quot;-&quot;??_);_(@_)">
                  <c:v>93189</c:v>
                </c:pt>
                <c:pt idx="388" formatCode="_(* #,##0_);_(* \(#,##0\);_(* &quot;-&quot;??_);_(@_)">
                  <c:v>94505</c:v>
                </c:pt>
                <c:pt idx="389" formatCode="_(* #,##0_);_(* \(#,##0\);_(* &quot;-&quot;??_);_(@_)">
                  <c:v>94574</c:v>
                </c:pt>
                <c:pt idx="390" formatCode="_(* #,##0_);_(* \(#,##0\);_(* &quot;-&quot;??_);_(@_)">
                  <c:v>95785</c:v>
                </c:pt>
                <c:pt idx="391" formatCode="_(* #,##0_);_(* \(#,##0\);_(* &quot;-&quot;??_);_(@_)">
                  <c:v>97696</c:v>
                </c:pt>
                <c:pt idx="392" formatCode="_(* #,##0_);_(* \(#,##0\);_(* &quot;-&quot;??_);_(@_)">
                  <c:v>101012</c:v>
                </c:pt>
                <c:pt idx="393" formatCode="_(* #,##0_);_(* \(#,##0\);_(* &quot;-&quot;??_);_(@_)">
                  <c:v>102804</c:v>
                </c:pt>
                <c:pt idx="394" formatCode="_(* #,##0_);_(* \(#,##0\);_(* &quot;-&quot;??_);_(@_)">
                  <c:v>100779</c:v>
                </c:pt>
                <c:pt idx="395" formatCode="_(* #,##0_);_(* \(#,##0\);_(* &quot;-&quot;??_);_(@_)">
                  <c:v>100286</c:v>
                </c:pt>
                <c:pt idx="396" formatCode="_(* #,##0_);_(* \(#,##0\);_(* &quot;-&quot;??_);_(@_)">
                  <c:v>98680</c:v>
                </c:pt>
                <c:pt idx="397" formatCode="_(* #,##0_);_(* \(#,##0\);_(* &quot;-&quot;??_);_(@_)">
                  <c:v>97398</c:v>
                </c:pt>
                <c:pt idx="398" formatCode="_(* #,##0_);_(* \(#,##0\);_(* &quot;-&quot;??_);_(@_)">
                  <c:v>97146</c:v>
                </c:pt>
                <c:pt idx="399" formatCode="_(* #,##0_);_(* \(#,##0\);_(* &quot;-&quot;??_);_(@_)">
                  <c:v>97778</c:v>
                </c:pt>
                <c:pt idx="400" formatCode="_(* #,##0_);_(* \(#,##0\);_(* &quot;-&quot;??_);_(@_)">
                  <c:v>95885</c:v>
                </c:pt>
                <c:pt idx="401" formatCode="_(* #,##0_);_(* \(#,##0\);_(* &quot;-&quot;??_);_(@_)">
                  <c:v>94054</c:v>
                </c:pt>
                <c:pt idx="402" formatCode="_(* #,##0_);_(* \(#,##0\);_(* &quot;-&quot;??_);_(@_)">
                  <c:v>92552</c:v>
                </c:pt>
                <c:pt idx="403" formatCode="_(* #,##0_);_(* \(#,##0\);_(* &quot;-&quot;??_);_(@_)">
                  <c:v>93264</c:v>
                </c:pt>
                <c:pt idx="404" formatCode="_(* #,##0_);_(* \(#,##0\);_(* &quot;-&quot;??_);_(@_)">
                  <c:v>92203</c:v>
                </c:pt>
                <c:pt idx="405" formatCode="_(* #,##0_);_(* \(#,##0\);_(* &quot;-&quot;??_);_(@_)">
                  <c:v>91732</c:v>
                </c:pt>
                <c:pt idx="406" formatCode="_(* #,##0_);_(* \(#,##0\);_(* &quot;-&quot;??_);_(@_)">
                  <c:v>91200</c:v>
                </c:pt>
                <c:pt idx="407" formatCode="_(* #,##0_);_(* \(#,##0\);_(* &quot;-&quot;??_);_(@_)">
                  <c:v>89339</c:v>
                </c:pt>
                <c:pt idx="408" formatCode="_(* #,##0_);_(* \(#,##0\);_(* &quot;-&quot;??_);_(@_)">
                  <c:v>88111</c:v>
                </c:pt>
                <c:pt idx="409" formatCode="_(* #,##0_);_(* \(#,##0\);_(* &quot;-&quot;??_);_(@_)">
                  <c:v>85579</c:v>
                </c:pt>
                <c:pt idx="410" formatCode="_(* #,##0_);_(* \(#,##0\);_(* &quot;-&quot;??_);_(@_)">
                  <c:v>84393</c:v>
                </c:pt>
                <c:pt idx="411" formatCode="_(* #,##0_);_(* \(#,##0\);_(* &quot;-&quot;??_);_(@_)">
                  <c:v>82641</c:v>
                </c:pt>
                <c:pt idx="412" formatCode="_(* #,##0_);_(* \(#,##0\);_(* &quot;-&quot;??_);_(@_)">
                  <c:v>82238</c:v>
                </c:pt>
                <c:pt idx="413" formatCode="_(* #,##0_);_(* \(#,##0\);_(* &quot;-&quot;??_);_(@_)">
                  <c:v>80415</c:v>
                </c:pt>
                <c:pt idx="414" formatCode="_(* #,##0_);_(* \(#,##0\);_(* &quot;-&quot;??_);_(@_)">
                  <c:v>78326</c:v>
                </c:pt>
                <c:pt idx="415" formatCode="_(* #,##0_);_(* \(#,##0\);_(* &quot;-&quot;??_);_(@_)">
                  <c:v>76701</c:v>
                </c:pt>
                <c:pt idx="416" formatCode="_(* #,##0_);_(* \(#,##0\);_(* &quot;-&quot;??_);_(@_)">
                  <c:v>75293</c:v>
                </c:pt>
                <c:pt idx="417" formatCode="_(* #,##0_);_(* \(#,##0\);_(* &quot;-&quot;??_);_(@_)">
                  <c:v>73425</c:v>
                </c:pt>
                <c:pt idx="418" formatCode="_(* #,##0_);_(* \(#,##0\);_(* &quot;-&quot;??_);_(@_)">
                  <c:v>71804</c:v>
                </c:pt>
                <c:pt idx="419" formatCode="_(* #,##0_);_(* \(#,##0\);_(* &quot;-&quot;??_);_(@_)">
                  <c:v>67902</c:v>
                </c:pt>
                <c:pt idx="420" formatCode="_(* #,##0_);_(* \(#,##0\);_(* &quot;-&quot;??_);_(@_)">
                  <c:v>65665</c:v>
                </c:pt>
                <c:pt idx="421" formatCode="_(* #,##0_);_(* \(#,##0\);_(* &quot;-&quot;??_);_(@_)">
                  <c:v>63484</c:v>
                </c:pt>
                <c:pt idx="422" formatCode="_(* #,##0_);_(* \(#,##0\);_(* &quot;-&quot;??_);_(@_)">
                  <c:v>61562</c:v>
                </c:pt>
                <c:pt idx="423" formatCode="_(* #,##0_);_(* \(#,##0\);_(* &quot;-&quot;??_);_(@_)">
                  <c:v>59905</c:v>
                </c:pt>
                <c:pt idx="424" formatCode="_(* #,##0_);_(* \(#,##0\);_(* &quot;-&quot;??_);_(@_)">
                  <c:v>57451</c:v>
                </c:pt>
                <c:pt idx="425" formatCode="_(* #,##0_);_(* \(#,##0\);_(* &quot;-&quot;??_);_(@_)">
                  <c:v>55461</c:v>
                </c:pt>
                <c:pt idx="426" formatCode="_(* #,##0_);_(* \(#,##0\);_(* &quot;-&quot;??_);_(@_)">
                  <c:v>53406</c:v>
                </c:pt>
              </c:numCache>
            </c:numRef>
          </c:val>
          <c:smooth val="0"/>
          <c:extLst>
            <c:ext xmlns:c16="http://schemas.microsoft.com/office/drawing/2014/chart" uri="{C3380CC4-5D6E-409C-BE32-E72D297353CC}">
              <c16:uniqueId val="{00000000-24C7-485F-8D11-516BD7BE8C34}"/>
            </c:ext>
          </c:extLst>
        </c:ser>
        <c:ser>
          <c:idx val="1"/>
          <c:order val="1"/>
          <c:tx>
            <c:strRef>
              <c:f>'Weekly C3 vs 5y Avg.'!$C$5</c:f>
              <c:strCache>
                <c:ptCount val="1"/>
                <c:pt idx="0">
                  <c:v>5-year average</c:v>
                </c:pt>
              </c:strCache>
            </c:strRef>
          </c:tx>
          <c:spPr>
            <a:ln w="28575" cap="rnd">
              <a:solidFill>
                <a:schemeClr val="accent2"/>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Avg.'!$C$6:$C$432</c:f>
              <c:numCache>
                <c:formatCode>General</c:formatCode>
                <c:ptCount val="427"/>
                <c:pt idx="2" formatCode="_(* #,##0_);_(* \(#,##0\);_(* &quot;-&quot;??_);_(@_)">
                  <c:v>52830</c:v>
                </c:pt>
                <c:pt idx="3" formatCode="_(* #,##0_);_(* \(#,##0\);_(* &quot;-&quot;??_);_(@_)">
                  <c:v>54126</c:v>
                </c:pt>
                <c:pt idx="4" formatCode="_(* #,##0_);_(* \(#,##0\);_(* &quot;-&quot;??_);_(@_)">
                  <c:v>51451.6</c:v>
                </c:pt>
                <c:pt idx="5" formatCode="_(* #,##0_);_(* \(#,##0\);_(* &quot;-&quot;??_);_(@_)">
                  <c:v>49716.800000000003</c:v>
                </c:pt>
                <c:pt idx="6" formatCode="_(* #,##0_);_(* \(#,##0\);_(* &quot;-&quot;??_);_(@_)">
                  <c:v>49126.400000000001</c:v>
                </c:pt>
                <c:pt idx="7" formatCode="_(* #,##0_);_(* \(#,##0\);_(* &quot;-&quot;??_);_(@_)">
                  <c:v>47491.6</c:v>
                </c:pt>
                <c:pt idx="8" formatCode="_(* #,##0_);_(* \(#,##0\);_(* &quot;-&quot;??_);_(@_)">
                  <c:v>47312.800000000003</c:v>
                </c:pt>
                <c:pt idx="9" formatCode="_(* #,##0_);_(* \(#,##0\);_(* &quot;-&quot;??_);_(@_)">
                  <c:v>46940.800000000003</c:v>
                </c:pt>
                <c:pt idx="10" formatCode="_(* #,##0_);_(* \(#,##0\);_(* &quot;-&quot;??_);_(@_)">
                  <c:v>47212.800000000003</c:v>
                </c:pt>
                <c:pt idx="11" formatCode="_(* #,##0_);_(* \(#,##0\);_(* &quot;-&quot;??_);_(@_)">
                  <c:v>47864.800000000003</c:v>
                </c:pt>
                <c:pt idx="12" formatCode="_(* #,##0_);_(* \(#,##0\);_(* &quot;-&quot;??_);_(@_)">
                  <c:v>48606.8</c:v>
                </c:pt>
                <c:pt idx="13" formatCode="_(* #,##0_);_(* \(#,##0\);_(* &quot;-&quot;??_);_(@_)">
                  <c:v>49556.4</c:v>
                </c:pt>
                <c:pt idx="14" formatCode="_(* #,##0_);_(* \(#,##0\);_(* &quot;-&quot;??_);_(@_)">
                  <c:v>51400.4</c:v>
                </c:pt>
                <c:pt idx="15" formatCode="_(* #,##0_);_(* \(#,##0\);_(* &quot;-&quot;??_);_(@_)">
                  <c:v>54150.8</c:v>
                </c:pt>
                <c:pt idx="16" formatCode="_(* #,##0_);_(* \(#,##0\);_(* &quot;-&quot;??_);_(@_)">
                  <c:v>57907</c:v>
                </c:pt>
                <c:pt idx="17" formatCode="_(* #,##0_);_(* \(#,##0\);_(* &quot;-&quot;??_);_(@_)">
                  <c:v>60884</c:v>
                </c:pt>
                <c:pt idx="18" formatCode="_(* #,##0_);_(* \(#,##0\);_(* &quot;-&quot;??_);_(@_)">
                  <c:v>63283.8</c:v>
                </c:pt>
                <c:pt idx="19" formatCode="_(* #,##0_);_(* \(#,##0\);_(* &quot;-&quot;??_);_(@_)">
                  <c:v>66558.8</c:v>
                </c:pt>
                <c:pt idx="20" formatCode="_(* #,##0_);_(* \(#,##0\);_(* &quot;-&quot;??_);_(@_)">
                  <c:v>69779.199999999997</c:v>
                </c:pt>
                <c:pt idx="21" formatCode="_(* #,##0_);_(* \(#,##0\);_(* &quot;-&quot;??_);_(@_)">
                  <c:v>74030.5</c:v>
                </c:pt>
                <c:pt idx="22" formatCode="_(* #,##0_);_(* \(#,##0\);_(* &quot;-&quot;??_);_(@_)">
                  <c:v>74030.5</c:v>
                </c:pt>
                <c:pt idx="23" formatCode="_(* #,##0_);_(* \(#,##0\);_(* &quot;-&quot;??_);_(@_)">
                  <c:v>74760.2</c:v>
                </c:pt>
                <c:pt idx="24" formatCode="_(* #,##0_);_(* \(#,##0\);_(* &quot;-&quot;??_);_(@_)">
                  <c:v>77814</c:v>
                </c:pt>
                <c:pt idx="25" formatCode="_(* #,##0_);_(* \(#,##0\);_(* &quot;-&quot;??_);_(@_)">
                  <c:v>79837.600000000006</c:v>
                </c:pt>
                <c:pt idx="26" formatCode="_(* #,##0_);_(* \(#,##0\);_(* &quot;-&quot;??_);_(@_)">
                  <c:v>82162</c:v>
                </c:pt>
                <c:pt idx="27" formatCode="_(* #,##0_);_(* \(#,##0\);_(* &quot;-&quot;??_);_(@_)">
                  <c:v>83362</c:v>
                </c:pt>
                <c:pt idx="28" formatCode="_(* #,##0_);_(* \(#,##0\);_(* &quot;-&quot;??_);_(@_)">
                  <c:v>84110.2</c:v>
                </c:pt>
                <c:pt idx="29" formatCode="_(* #,##0_);_(* \(#,##0\);_(* &quot;-&quot;??_);_(@_)">
                  <c:v>84526.2</c:v>
                </c:pt>
                <c:pt idx="30" formatCode="_(* #,##0_);_(* \(#,##0\);_(* &quot;-&quot;??_);_(@_)">
                  <c:v>86019</c:v>
                </c:pt>
                <c:pt idx="31" formatCode="_(* #,##0_);_(* \(#,##0\);_(* &quot;-&quot;??_);_(@_)">
                  <c:v>87262.6</c:v>
                </c:pt>
                <c:pt idx="32" formatCode="_(* #,##0_);_(* \(#,##0\);_(* &quot;-&quot;??_);_(@_)">
                  <c:v>87096.8</c:v>
                </c:pt>
                <c:pt idx="33" formatCode="_(* #,##0_);_(* \(#,##0\);_(* &quot;-&quot;??_);_(@_)">
                  <c:v>86480</c:v>
                </c:pt>
                <c:pt idx="34" formatCode="_(* #,##0_);_(* \(#,##0\);_(* &quot;-&quot;??_);_(@_)">
                  <c:v>86553.8</c:v>
                </c:pt>
                <c:pt idx="35" formatCode="_(* #,##0_);_(* \(#,##0\);_(* &quot;-&quot;??_);_(@_)">
                  <c:v>86619.8</c:v>
                </c:pt>
                <c:pt idx="36" formatCode="_(* #,##0_);_(* \(#,##0\);_(* &quot;-&quot;??_);_(@_)">
                  <c:v>86112.8</c:v>
                </c:pt>
                <c:pt idx="37" formatCode="_(* #,##0_);_(* \(#,##0\);_(* &quot;-&quot;??_);_(@_)">
                  <c:v>83856.800000000003</c:v>
                </c:pt>
                <c:pt idx="38" formatCode="_(* #,##0_);_(* \(#,##0\);_(* &quot;-&quot;??_);_(@_)">
                  <c:v>82864.2</c:v>
                </c:pt>
                <c:pt idx="39" formatCode="_(* #,##0_);_(* \(#,##0\);_(* &quot;-&quot;??_);_(@_)">
                  <c:v>81426.600000000006</c:v>
                </c:pt>
                <c:pt idx="40" formatCode="_(* #,##0_);_(* \(#,##0\);_(* &quot;-&quot;??_);_(@_)">
                  <c:v>80032.600000000006</c:v>
                </c:pt>
                <c:pt idx="41" formatCode="_(* #,##0_);_(* \(#,##0\);_(* &quot;-&quot;??_);_(@_)">
                  <c:v>77174.8</c:v>
                </c:pt>
                <c:pt idx="42" formatCode="_(* #,##0_);_(* \(#,##0\);_(* &quot;-&quot;??_);_(@_)">
                  <c:v>75256.399999999994</c:v>
                </c:pt>
                <c:pt idx="43" formatCode="_(* #,##0_);_(* \(#,##0\);_(* &quot;-&quot;??_);_(@_)">
                  <c:v>73955.399999999994</c:v>
                </c:pt>
                <c:pt idx="44" formatCode="_(* #,##0_);_(* \(#,##0\);_(* &quot;-&quot;??_);_(@_)">
                  <c:v>71818.2</c:v>
                </c:pt>
                <c:pt idx="45" formatCode="_(* #,##0_);_(* \(#,##0\);_(* &quot;-&quot;??_);_(@_)">
                  <c:v>70131.8</c:v>
                </c:pt>
                <c:pt idx="46" formatCode="_(* #,##0_);_(* \(#,##0\);_(* &quot;-&quot;??_);_(@_)">
                  <c:v>68196</c:v>
                </c:pt>
                <c:pt idx="47" formatCode="_(* #,##0_);_(* \(#,##0\);_(* &quot;-&quot;??_);_(@_)">
                  <c:v>66717.8</c:v>
                </c:pt>
                <c:pt idx="48" formatCode="_(* #,##0_);_(* \(#,##0\);_(* &quot;-&quot;??_);_(@_)">
                  <c:v>64647</c:v>
                </c:pt>
                <c:pt idx="49" formatCode="_(* #,##0_);_(* \(#,##0\);_(* &quot;-&quot;??_);_(@_)">
                  <c:v>63459.8</c:v>
                </c:pt>
                <c:pt idx="50" formatCode="_(* #,##0_);_(* \(#,##0\);_(* &quot;-&quot;??_);_(@_)">
                  <c:v>61650.8</c:v>
                </c:pt>
                <c:pt idx="51" formatCode="_(* #,##0_);_(* \(#,##0\);_(* &quot;-&quot;??_);_(@_)">
                  <c:v>59378.6</c:v>
                </c:pt>
                <c:pt idx="52" formatCode="_(* #,##0_);_(* \(#,##0\);_(* &quot;-&quot;??_);_(@_)">
                  <c:v>56880.2</c:v>
                </c:pt>
                <c:pt idx="53" formatCode="_(* #,##0_);_(* \(#,##0\);_(* &quot;-&quot;??_);_(@_)">
                  <c:v>54518.400000000001</c:v>
                </c:pt>
                <c:pt idx="54" formatCode="_(* #,##0_);_(* \(#,##0\);_(* &quot;-&quot;??_);_(@_)">
                  <c:v>51061.599999999999</c:v>
                </c:pt>
                <c:pt idx="55" formatCode="_(* #,##0_);_(* \(#,##0\);_(* &quot;-&quot;??_);_(@_)">
                  <c:v>52830</c:v>
                </c:pt>
                <c:pt idx="56" formatCode="_(* #,##0_);_(* \(#,##0\);_(* &quot;-&quot;??_);_(@_)">
                  <c:v>54126</c:v>
                </c:pt>
                <c:pt idx="57" formatCode="_(* #,##0_);_(* \(#,##0\);_(* &quot;-&quot;??_);_(@_)">
                  <c:v>51451.6</c:v>
                </c:pt>
                <c:pt idx="58" formatCode="_(* #,##0_);_(* \(#,##0\);_(* &quot;-&quot;??_);_(@_)">
                  <c:v>49716.800000000003</c:v>
                </c:pt>
                <c:pt idx="59" formatCode="_(* #,##0_);_(* \(#,##0\);_(* &quot;-&quot;??_);_(@_)">
                  <c:v>49126.400000000001</c:v>
                </c:pt>
                <c:pt idx="60" formatCode="_(* #,##0_);_(* \(#,##0\);_(* &quot;-&quot;??_);_(@_)">
                  <c:v>47491.6</c:v>
                </c:pt>
                <c:pt idx="61" formatCode="_(* #,##0_);_(* \(#,##0\);_(* &quot;-&quot;??_);_(@_)">
                  <c:v>47312.800000000003</c:v>
                </c:pt>
                <c:pt idx="62" formatCode="_(* #,##0_);_(* \(#,##0\);_(* &quot;-&quot;??_);_(@_)">
                  <c:v>46940.800000000003</c:v>
                </c:pt>
                <c:pt idx="63" formatCode="_(* #,##0_);_(* \(#,##0\);_(* &quot;-&quot;??_);_(@_)">
                  <c:v>47212.800000000003</c:v>
                </c:pt>
                <c:pt idx="64" formatCode="_(* #,##0_);_(* \(#,##0\);_(* &quot;-&quot;??_);_(@_)">
                  <c:v>47864.800000000003</c:v>
                </c:pt>
                <c:pt idx="65" formatCode="_(* #,##0_);_(* \(#,##0\);_(* &quot;-&quot;??_);_(@_)">
                  <c:v>48606.8</c:v>
                </c:pt>
                <c:pt idx="66" formatCode="_(* #,##0_);_(* \(#,##0\);_(* &quot;-&quot;??_);_(@_)">
                  <c:v>49556.4</c:v>
                </c:pt>
                <c:pt idx="67" formatCode="_(* #,##0_);_(* \(#,##0\);_(* &quot;-&quot;??_);_(@_)">
                  <c:v>51400.4</c:v>
                </c:pt>
                <c:pt idx="68" formatCode="_(* #,##0_);_(* \(#,##0\);_(* &quot;-&quot;??_);_(@_)">
                  <c:v>54150.8</c:v>
                </c:pt>
                <c:pt idx="69" formatCode="_(* #,##0_);_(* \(#,##0\);_(* &quot;-&quot;??_);_(@_)">
                  <c:v>57907</c:v>
                </c:pt>
                <c:pt idx="70" formatCode="_(* #,##0_);_(* \(#,##0\);_(* &quot;-&quot;??_);_(@_)">
                  <c:v>60884</c:v>
                </c:pt>
                <c:pt idx="71" formatCode="_(* #,##0_);_(* \(#,##0\);_(* &quot;-&quot;??_);_(@_)">
                  <c:v>63283.8</c:v>
                </c:pt>
                <c:pt idx="72" formatCode="_(* #,##0_);_(* \(#,##0\);_(* &quot;-&quot;??_);_(@_)">
                  <c:v>66558.8</c:v>
                </c:pt>
                <c:pt idx="73" formatCode="_(* #,##0_);_(* \(#,##0\);_(* &quot;-&quot;??_);_(@_)">
                  <c:v>69779.199999999997</c:v>
                </c:pt>
                <c:pt idx="74" formatCode="_(* #,##0_);_(* \(#,##0\);_(* &quot;-&quot;??_);_(@_)">
                  <c:v>74030.5</c:v>
                </c:pt>
                <c:pt idx="75" formatCode="_(* #,##0_);_(* \(#,##0\);_(* &quot;-&quot;??_);_(@_)">
                  <c:v>74760.2</c:v>
                </c:pt>
                <c:pt idx="76" formatCode="_(* #,##0_);_(* \(#,##0\);_(* &quot;-&quot;??_);_(@_)">
                  <c:v>77814</c:v>
                </c:pt>
                <c:pt idx="77" formatCode="_(* #,##0_);_(* \(#,##0\);_(* &quot;-&quot;??_);_(@_)">
                  <c:v>79837.600000000006</c:v>
                </c:pt>
                <c:pt idx="78" formatCode="_(* #,##0_);_(* \(#,##0\);_(* &quot;-&quot;??_);_(@_)">
                  <c:v>82162</c:v>
                </c:pt>
                <c:pt idx="79" formatCode="_(* #,##0_);_(* \(#,##0\);_(* &quot;-&quot;??_);_(@_)">
                  <c:v>83362</c:v>
                </c:pt>
                <c:pt idx="80" formatCode="_(* #,##0_);_(* \(#,##0\);_(* &quot;-&quot;??_);_(@_)">
                  <c:v>84110.2</c:v>
                </c:pt>
                <c:pt idx="81" formatCode="_(* #,##0_);_(* \(#,##0\);_(* &quot;-&quot;??_);_(@_)">
                  <c:v>84526.2</c:v>
                </c:pt>
                <c:pt idx="82" formatCode="_(* #,##0_);_(* \(#,##0\);_(* &quot;-&quot;??_);_(@_)">
                  <c:v>86019</c:v>
                </c:pt>
                <c:pt idx="83" formatCode="_(* #,##0_);_(* \(#,##0\);_(* &quot;-&quot;??_);_(@_)">
                  <c:v>87262.6</c:v>
                </c:pt>
                <c:pt idx="84" formatCode="_(* #,##0_);_(* \(#,##0\);_(* &quot;-&quot;??_);_(@_)">
                  <c:v>87096.8</c:v>
                </c:pt>
                <c:pt idx="85" formatCode="_(* #,##0_);_(* \(#,##0\);_(* &quot;-&quot;??_);_(@_)">
                  <c:v>86480</c:v>
                </c:pt>
                <c:pt idx="86" formatCode="_(* #,##0_);_(* \(#,##0\);_(* &quot;-&quot;??_);_(@_)">
                  <c:v>86553.8</c:v>
                </c:pt>
                <c:pt idx="87" formatCode="_(* #,##0_);_(* \(#,##0\);_(* &quot;-&quot;??_);_(@_)">
                  <c:v>86619.8</c:v>
                </c:pt>
                <c:pt idx="88" formatCode="_(* #,##0_);_(* \(#,##0\);_(* &quot;-&quot;??_);_(@_)">
                  <c:v>86112.8</c:v>
                </c:pt>
                <c:pt idx="89" formatCode="_(* #,##0_);_(* \(#,##0\);_(* &quot;-&quot;??_);_(@_)">
                  <c:v>83856.800000000003</c:v>
                </c:pt>
                <c:pt idx="90" formatCode="_(* #,##0_);_(* \(#,##0\);_(* &quot;-&quot;??_);_(@_)">
                  <c:v>82864.2</c:v>
                </c:pt>
                <c:pt idx="91" formatCode="_(* #,##0_);_(* \(#,##0\);_(* &quot;-&quot;??_);_(@_)">
                  <c:v>81426.600000000006</c:v>
                </c:pt>
                <c:pt idx="92" formatCode="_(* #,##0_);_(* \(#,##0\);_(* &quot;-&quot;??_);_(@_)">
                  <c:v>80032.600000000006</c:v>
                </c:pt>
                <c:pt idx="93" formatCode="_(* #,##0_);_(* \(#,##0\);_(* &quot;-&quot;??_);_(@_)">
                  <c:v>77174.8</c:v>
                </c:pt>
                <c:pt idx="94" formatCode="_(* #,##0_);_(* \(#,##0\);_(* &quot;-&quot;??_);_(@_)">
                  <c:v>75256.399999999994</c:v>
                </c:pt>
                <c:pt idx="95" formatCode="_(* #,##0_);_(* \(#,##0\);_(* &quot;-&quot;??_);_(@_)">
                  <c:v>73955.399999999994</c:v>
                </c:pt>
                <c:pt idx="96" formatCode="_(* #,##0_);_(* \(#,##0\);_(* &quot;-&quot;??_);_(@_)">
                  <c:v>71818.2</c:v>
                </c:pt>
                <c:pt idx="97" formatCode="_(* #,##0_);_(* \(#,##0\);_(* &quot;-&quot;??_);_(@_)">
                  <c:v>70131.8</c:v>
                </c:pt>
                <c:pt idx="98" formatCode="_(* #,##0_);_(* \(#,##0\);_(* &quot;-&quot;??_);_(@_)">
                  <c:v>68196</c:v>
                </c:pt>
                <c:pt idx="99" formatCode="_(* #,##0_);_(* \(#,##0\);_(* &quot;-&quot;??_);_(@_)">
                  <c:v>66717.8</c:v>
                </c:pt>
                <c:pt idx="100" formatCode="_(* #,##0_);_(* \(#,##0\);_(* &quot;-&quot;??_);_(@_)">
                  <c:v>64647</c:v>
                </c:pt>
                <c:pt idx="101" formatCode="_(* #,##0_);_(* \(#,##0\);_(* &quot;-&quot;??_);_(@_)">
                  <c:v>63459.8</c:v>
                </c:pt>
                <c:pt idx="102" formatCode="_(* #,##0_);_(* \(#,##0\);_(* &quot;-&quot;??_);_(@_)">
                  <c:v>61650.8</c:v>
                </c:pt>
                <c:pt idx="103" formatCode="_(* #,##0_);_(* \(#,##0\);_(* &quot;-&quot;??_);_(@_)">
                  <c:v>59378.6</c:v>
                </c:pt>
                <c:pt idx="104" formatCode="_(* #,##0_);_(* \(#,##0\);_(* &quot;-&quot;??_);_(@_)">
                  <c:v>56880.2</c:v>
                </c:pt>
                <c:pt idx="105" formatCode="_(* #,##0_);_(* \(#,##0\);_(* &quot;-&quot;??_);_(@_)">
                  <c:v>54518.400000000001</c:v>
                </c:pt>
                <c:pt idx="106" formatCode="_(* #,##0_);_(* \(#,##0\);_(* &quot;-&quot;??_);_(@_)">
                  <c:v>51061.599999999999</c:v>
                </c:pt>
                <c:pt idx="107" formatCode="_(* #,##0_);_(* \(#,##0\);_(* &quot;-&quot;??_);_(@_)">
                  <c:v>52830</c:v>
                </c:pt>
                <c:pt idx="108" formatCode="_(* #,##0_);_(* \(#,##0\);_(* &quot;-&quot;??_);_(@_)">
                  <c:v>54126</c:v>
                </c:pt>
                <c:pt idx="109" formatCode="_(* #,##0_);_(* \(#,##0\);_(* &quot;-&quot;??_);_(@_)">
                  <c:v>51451.6</c:v>
                </c:pt>
                <c:pt idx="110" formatCode="_(* #,##0_);_(* \(#,##0\);_(* &quot;-&quot;??_);_(@_)">
                  <c:v>49716.800000000003</c:v>
                </c:pt>
                <c:pt idx="111" formatCode="_(* #,##0_);_(* \(#,##0\);_(* &quot;-&quot;??_);_(@_)">
                  <c:v>49126.400000000001</c:v>
                </c:pt>
                <c:pt idx="112" formatCode="_(* #,##0_);_(* \(#,##0\);_(* &quot;-&quot;??_);_(@_)">
                  <c:v>47491.6</c:v>
                </c:pt>
                <c:pt idx="113" formatCode="_(* #,##0_);_(* \(#,##0\);_(* &quot;-&quot;??_);_(@_)">
                  <c:v>47312.800000000003</c:v>
                </c:pt>
                <c:pt idx="114" formatCode="_(* #,##0_);_(* \(#,##0\);_(* &quot;-&quot;??_);_(@_)">
                  <c:v>46940.800000000003</c:v>
                </c:pt>
                <c:pt idx="115" formatCode="_(* #,##0_);_(* \(#,##0\);_(* &quot;-&quot;??_);_(@_)">
                  <c:v>47212.800000000003</c:v>
                </c:pt>
                <c:pt idx="116" formatCode="_(* #,##0_);_(* \(#,##0\);_(* &quot;-&quot;??_);_(@_)">
                  <c:v>47864.800000000003</c:v>
                </c:pt>
                <c:pt idx="117" formatCode="_(* #,##0_);_(* \(#,##0\);_(* &quot;-&quot;??_);_(@_)">
                  <c:v>48606.8</c:v>
                </c:pt>
                <c:pt idx="118" formatCode="_(* #,##0_);_(* \(#,##0\);_(* &quot;-&quot;??_);_(@_)">
                  <c:v>49556.4</c:v>
                </c:pt>
                <c:pt idx="119" formatCode="_(* #,##0_);_(* \(#,##0\);_(* &quot;-&quot;??_);_(@_)">
                  <c:v>51400.4</c:v>
                </c:pt>
                <c:pt idx="120" formatCode="_(* #,##0_);_(* \(#,##0\);_(* &quot;-&quot;??_);_(@_)">
                  <c:v>54150.8</c:v>
                </c:pt>
                <c:pt idx="121" formatCode="_(* #,##0_);_(* \(#,##0\);_(* &quot;-&quot;??_);_(@_)">
                  <c:v>57907</c:v>
                </c:pt>
                <c:pt idx="122" formatCode="_(* #,##0_);_(* \(#,##0\);_(* &quot;-&quot;??_);_(@_)">
                  <c:v>60884</c:v>
                </c:pt>
                <c:pt idx="123" formatCode="_(* #,##0_);_(* \(#,##0\);_(* &quot;-&quot;??_);_(@_)">
                  <c:v>63283.8</c:v>
                </c:pt>
                <c:pt idx="124" formatCode="_(* #,##0_);_(* \(#,##0\);_(* &quot;-&quot;??_);_(@_)">
                  <c:v>66558.8</c:v>
                </c:pt>
                <c:pt idx="125" formatCode="_(* #,##0_);_(* \(#,##0\);_(* &quot;-&quot;??_);_(@_)">
                  <c:v>69779.199999999997</c:v>
                </c:pt>
                <c:pt idx="126" formatCode="_(* #,##0_);_(* \(#,##0\);_(* &quot;-&quot;??_);_(@_)">
                  <c:v>74030.5</c:v>
                </c:pt>
                <c:pt idx="127" formatCode="_(* #,##0_);_(* \(#,##0\);_(* &quot;-&quot;??_);_(@_)">
                  <c:v>74760.2</c:v>
                </c:pt>
                <c:pt idx="128" formatCode="_(* #,##0_);_(* \(#,##0\);_(* &quot;-&quot;??_);_(@_)">
                  <c:v>77814</c:v>
                </c:pt>
                <c:pt idx="129" formatCode="_(* #,##0_);_(* \(#,##0\);_(* &quot;-&quot;??_);_(@_)">
                  <c:v>79837.600000000006</c:v>
                </c:pt>
                <c:pt idx="130" formatCode="_(* #,##0_);_(* \(#,##0\);_(* &quot;-&quot;??_);_(@_)">
                  <c:v>82162</c:v>
                </c:pt>
                <c:pt idx="131" formatCode="_(* #,##0_);_(* \(#,##0\);_(* &quot;-&quot;??_);_(@_)">
                  <c:v>83362</c:v>
                </c:pt>
                <c:pt idx="132" formatCode="_(* #,##0_);_(* \(#,##0\);_(* &quot;-&quot;??_);_(@_)">
                  <c:v>84110.2</c:v>
                </c:pt>
                <c:pt idx="133" formatCode="_(* #,##0_);_(* \(#,##0\);_(* &quot;-&quot;??_);_(@_)">
                  <c:v>84526.2</c:v>
                </c:pt>
                <c:pt idx="134" formatCode="_(* #,##0_);_(* \(#,##0\);_(* &quot;-&quot;??_);_(@_)">
                  <c:v>86019</c:v>
                </c:pt>
                <c:pt idx="135" formatCode="_(* #,##0_);_(* \(#,##0\);_(* &quot;-&quot;??_);_(@_)">
                  <c:v>87262.6</c:v>
                </c:pt>
                <c:pt idx="136" formatCode="_(* #,##0_);_(* \(#,##0\);_(* &quot;-&quot;??_);_(@_)">
                  <c:v>87096.8</c:v>
                </c:pt>
                <c:pt idx="137" formatCode="_(* #,##0_);_(* \(#,##0\);_(* &quot;-&quot;??_);_(@_)">
                  <c:v>86480</c:v>
                </c:pt>
                <c:pt idx="138" formatCode="_(* #,##0_);_(* \(#,##0\);_(* &quot;-&quot;??_);_(@_)">
                  <c:v>86553.8</c:v>
                </c:pt>
                <c:pt idx="139" formatCode="_(* #,##0_);_(* \(#,##0\);_(* &quot;-&quot;??_);_(@_)">
                  <c:v>86619.8</c:v>
                </c:pt>
                <c:pt idx="140" formatCode="_(* #,##0_);_(* \(#,##0\);_(* &quot;-&quot;??_);_(@_)">
                  <c:v>86112.8</c:v>
                </c:pt>
                <c:pt idx="141" formatCode="_(* #,##0_);_(* \(#,##0\);_(* &quot;-&quot;??_);_(@_)">
                  <c:v>83856.800000000003</c:v>
                </c:pt>
                <c:pt idx="142" formatCode="_(* #,##0_);_(* \(#,##0\);_(* &quot;-&quot;??_);_(@_)">
                  <c:v>82864.2</c:v>
                </c:pt>
                <c:pt idx="143" formatCode="_(* #,##0_);_(* \(#,##0\);_(* &quot;-&quot;??_);_(@_)">
                  <c:v>81426.600000000006</c:v>
                </c:pt>
                <c:pt idx="144" formatCode="_(* #,##0_);_(* \(#,##0\);_(* &quot;-&quot;??_);_(@_)">
                  <c:v>80032.600000000006</c:v>
                </c:pt>
                <c:pt idx="145" formatCode="_(* #,##0_);_(* \(#,##0\);_(* &quot;-&quot;??_);_(@_)">
                  <c:v>77174.8</c:v>
                </c:pt>
                <c:pt idx="146" formatCode="_(* #,##0_);_(* \(#,##0\);_(* &quot;-&quot;??_);_(@_)">
                  <c:v>75256.399999999994</c:v>
                </c:pt>
                <c:pt idx="147" formatCode="_(* #,##0_);_(* \(#,##0\);_(* &quot;-&quot;??_);_(@_)">
                  <c:v>73955.399999999994</c:v>
                </c:pt>
                <c:pt idx="148" formatCode="_(* #,##0_);_(* \(#,##0\);_(* &quot;-&quot;??_);_(@_)">
                  <c:v>71818.2</c:v>
                </c:pt>
                <c:pt idx="149" formatCode="_(* #,##0_);_(* \(#,##0\);_(* &quot;-&quot;??_);_(@_)">
                  <c:v>70131.8</c:v>
                </c:pt>
                <c:pt idx="150" formatCode="_(* #,##0_);_(* \(#,##0\);_(* &quot;-&quot;??_);_(@_)">
                  <c:v>68196</c:v>
                </c:pt>
                <c:pt idx="151" formatCode="_(* #,##0_);_(* \(#,##0\);_(* &quot;-&quot;??_);_(@_)">
                  <c:v>66717.8</c:v>
                </c:pt>
                <c:pt idx="152" formatCode="_(* #,##0_);_(* \(#,##0\);_(* &quot;-&quot;??_);_(@_)">
                  <c:v>64647</c:v>
                </c:pt>
                <c:pt idx="153" formatCode="_(* #,##0_);_(* \(#,##0\);_(* &quot;-&quot;??_);_(@_)">
                  <c:v>63459.8</c:v>
                </c:pt>
                <c:pt idx="154" formatCode="_(* #,##0_);_(* \(#,##0\);_(* &quot;-&quot;??_);_(@_)">
                  <c:v>61650.8</c:v>
                </c:pt>
                <c:pt idx="155" formatCode="_(* #,##0_);_(* \(#,##0\);_(* &quot;-&quot;??_);_(@_)">
                  <c:v>59378.6</c:v>
                </c:pt>
                <c:pt idx="156" formatCode="_(* #,##0_);_(* \(#,##0\);_(* &quot;-&quot;??_);_(@_)">
                  <c:v>56880.2</c:v>
                </c:pt>
                <c:pt idx="157" formatCode="_(* #,##0_);_(* \(#,##0\);_(* &quot;-&quot;??_);_(@_)">
                  <c:v>54518.400000000001</c:v>
                </c:pt>
                <c:pt idx="158" formatCode="_(* #,##0_);_(* \(#,##0\);_(* &quot;-&quot;??_);_(@_)">
                  <c:v>51061.599999999999</c:v>
                </c:pt>
                <c:pt idx="159" formatCode="_(* #,##0_);_(* \(#,##0\);_(* &quot;-&quot;??_);_(@_)">
                  <c:v>52830</c:v>
                </c:pt>
                <c:pt idx="160" formatCode="_(* #,##0_);_(* \(#,##0\);_(* &quot;-&quot;??_);_(@_)">
                  <c:v>54126</c:v>
                </c:pt>
                <c:pt idx="161" formatCode="_(* #,##0_);_(* \(#,##0\);_(* &quot;-&quot;??_);_(@_)">
                  <c:v>51451.6</c:v>
                </c:pt>
                <c:pt idx="162" formatCode="_(* #,##0_);_(* \(#,##0\);_(* &quot;-&quot;??_);_(@_)">
                  <c:v>49716.800000000003</c:v>
                </c:pt>
                <c:pt idx="163" formatCode="_(* #,##0_);_(* \(#,##0\);_(* &quot;-&quot;??_);_(@_)">
                  <c:v>49126.400000000001</c:v>
                </c:pt>
                <c:pt idx="164" formatCode="_(* #,##0_);_(* \(#,##0\);_(* &quot;-&quot;??_);_(@_)">
                  <c:v>47491.6</c:v>
                </c:pt>
                <c:pt idx="165" formatCode="_(* #,##0_);_(* \(#,##0\);_(* &quot;-&quot;??_);_(@_)">
                  <c:v>47312.800000000003</c:v>
                </c:pt>
                <c:pt idx="166" formatCode="_(* #,##0_);_(* \(#,##0\);_(* &quot;-&quot;??_);_(@_)">
                  <c:v>46940.800000000003</c:v>
                </c:pt>
                <c:pt idx="167" formatCode="_(* #,##0_);_(* \(#,##0\);_(* &quot;-&quot;??_);_(@_)">
                  <c:v>47212.800000000003</c:v>
                </c:pt>
                <c:pt idx="168" formatCode="_(* #,##0_);_(* \(#,##0\);_(* &quot;-&quot;??_);_(@_)">
                  <c:v>47864.800000000003</c:v>
                </c:pt>
                <c:pt idx="169" formatCode="_(* #,##0_);_(* \(#,##0\);_(* &quot;-&quot;??_);_(@_)">
                  <c:v>48606.8</c:v>
                </c:pt>
                <c:pt idx="170" formatCode="_(* #,##0_);_(* \(#,##0\);_(* &quot;-&quot;??_);_(@_)">
                  <c:v>49556.4</c:v>
                </c:pt>
                <c:pt idx="171" formatCode="_(* #,##0_);_(* \(#,##0\);_(* &quot;-&quot;??_);_(@_)">
                  <c:v>51400.4</c:v>
                </c:pt>
                <c:pt idx="172" formatCode="_(* #,##0_);_(* \(#,##0\);_(* &quot;-&quot;??_);_(@_)">
                  <c:v>54150.8</c:v>
                </c:pt>
                <c:pt idx="173" formatCode="_(* #,##0_);_(* \(#,##0\);_(* &quot;-&quot;??_);_(@_)">
                  <c:v>57907</c:v>
                </c:pt>
                <c:pt idx="174" formatCode="_(* #,##0_);_(* \(#,##0\);_(* &quot;-&quot;??_);_(@_)">
                  <c:v>60884</c:v>
                </c:pt>
                <c:pt idx="175" formatCode="_(* #,##0_);_(* \(#,##0\);_(* &quot;-&quot;??_);_(@_)">
                  <c:v>63283.8</c:v>
                </c:pt>
                <c:pt idx="176" formatCode="_(* #,##0_);_(* \(#,##0\);_(* &quot;-&quot;??_);_(@_)">
                  <c:v>66558.8</c:v>
                </c:pt>
                <c:pt idx="177" formatCode="_(* #,##0_);_(* \(#,##0\);_(* &quot;-&quot;??_);_(@_)">
                  <c:v>69779.199999999997</c:v>
                </c:pt>
                <c:pt idx="178" formatCode="_(* #,##0_);_(* \(#,##0\);_(* &quot;-&quot;??_);_(@_)">
                  <c:v>74030.5</c:v>
                </c:pt>
                <c:pt idx="179" formatCode="_(* #,##0_);_(* \(#,##0\);_(* &quot;-&quot;??_);_(@_)">
                  <c:v>74760.2</c:v>
                </c:pt>
                <c:pt idx="180" formatCode="_(* #,##0_);_(* \(#,##0\);_(* &quot;-&quot;??_);_(@_)">
                  <c:v>77814</c:v>
                </c:pt>
                <c:pt idx="181" formatCode="_(* #,##0_);_(* \(#,##0\);_(* &quot;-&quot;??_);_(@_)">
                  <c:v>79837.600000000006</c:v>
                </c:pt>
                <c:pt idx="182" formatCode="_(* #,##0_);_(* \(#,##0\);_(* &quot;-&quot;??_);_(@_)">
                  <c:v>82162</c:v>
                </c:pt>
                <c:pt idx="183" formatCode="_(* #,##0_);_(* \(#,##0\);_(* &quot;-&quot;??_);_(@_)">
                  <c:v>83362</c:v>
                </c:pt>
                <c:pt idx="184" formatCode="_(* #,##0_);_(* \(#,##0\);_(* &quot;-&quot;??_);_(@_)">
                  <c:v>84110.2</c:v>
                </c:pt>
                <c:pt idx="185" formatCode="_(* #,##0_);_(* \(#,##0\);_(* &quot;-&quot;??_);_(@_)">
                  <c:v>84526.2</c:v>
                </c:pt>
                <c:pt idx="186" formatCode="_(* #,##0_);_(* \(#,##0\);_(* &quot;-&quot;??_);_(@_)">
                  <c:v>86019</c:v>
                </c:pt>
                <c:pt idx="187" formatCode="_(* #,##0_);_(* \(#,##0\);_(* &quot;-&quot;??_);_(@_)">
                  <c:v>87262.6</c:v>
                </c:pt>
                <c:pt idx="188" formatCode="_(* #,##0_);_(* \(#,##0\);_(* &quot;-&quot;??_);_(@_)">
                  <c:v>87096.8</c:v>
                </c:pt>
                <c:pt idx="189" formatCode="_(* #,##0_);_(* \(#,##0\);_(* &quot;-&quot;??_);_(@_)">
                  <c:v>86480</c:v>
                </c:pt>
                <c:pt idx="190" formatCode="_(* #,##0_);_(* \(#,##0\);_(* &quot;-&quot;??_);_(@_)">
                  <c:v>86553.8</c:v>
                </c:pt>
                <c:pt idx="191" formatCode="_(* #,##0_);_(* \(#,##0\);_(* &quot;-&quot;??_);_(@_)">
                  <c:v>86619.8</c:v>
                </c:pt>
                <c:pt idx="192" formatCode="_(* #,##0_);_(* \(#,##0\);_(* &quot;-&quot;??_);_(@_)">
                  <c:v>86112.8</c:v>
                </c:pt>
                <c:pt idx="193" formatCode="_(* #,##0_);_(* \(#,##0\);_(* &quot;-&quot;??_);_(@_)">
                  <c:v>83856.800000000003</c:v>
                </c:pt>
                <c:pt idx="194" formatCode="_(* #,##0_);_(* \(#,##0\);_(* &quot;-&quot;??_);_(@_)">
                  <c:v>82864.2</c:v>
                </c:pt>
                <c:pt idx="195" formatCode="_(* #,##0_);_(* \(#,##0\);_(* &quot;-&quot;??_);_(@_)">
                  <c:v>81426.600000000006</c:v>
                </c:pt>
                <c:pt idx="196" formatCode="_(* #,##0_);_(* \(#,##0\);_(* &quot;-&quot;??_);_(@_)">
                  <c:v>80032.600000000006</c:v>
                </c:pt>
                <c:pt idx="197" formatCode="_(* #,##0_);_(* \(#,##0\);_(* &quot;-&quot;??_);_(@_)">
                  <c:v>77174.8</c:v>
                </c:pt>
                <c:pt idx="198" formatCode="_(* #,##0_);_(* \(#,##0\);_(* &quot;-&quot;??_);_(@_)">
                  <c:v>75256.399999999994</c:v>
                </c:pt>
                <c:pt idx="199" formatCode="_(* #,##0_);_(* \(#,##0\);_(* &quot;-&quot;??_);_(@_)">
                  <c:v>73955.399999999994</c:v>
                </c:pt>
                <c:pt idx="200" formatCode="_(* #,##0_);_(* \(#,##0\);_(* &quot;-&quot;??_);_(@_)">
                  <c:v>71818.2</c:v>
                </c:pt>
                <c:pt idx="201" formatCode="_(* #,##0_);_(* \(#,##0\);_(* &quot;-&quot;??_);_(@_)">
                  <c:v>70131.8</c:v>
                </c:pt>
                <c:pt idx="202" formatCode="_(* #,##0_);_(* \(#,##0\);_(* &quot;-&quot;??_);_(@_)">
                  <c:v>68196</c:v>
                </c:pt>
                <c:pt idx="203" formatCode="_(* #,##0_);_(* \(#,##0\);_(* &quot;-&quot;??_);_(@_)">
                  <c:v>66717.8</c:v>
                </c:pt>
                <c:pt idx="204" formatCode="_(* #,##0_);_(* \(#,##0\);_(* &quot;-&quot;??_);_(@_)">
                  <c:v>64647</c:v>
                </c:pt>
                <c:pt idx="205" formatCode="_(* #,##0_);_(* \(#,##0\);_(* &quot;-&quot;??_);_(@_)">
                  <c:v>63459.8</c:v>
                </c:pt>
                <c:pt idx="206" formatCode="_(* #,##0_);_(* \(#,##0\);_(* &quot;-&quot;??_);_(@_)">
                  <c:v>61650.8</c:v>
                </c:pt>
                <c:pt idx="207" formatCode="_(* #,##0_);_(* \(#,##0\);_(* &quot;-&quot;??_);_(@_)">
                  <c:v>59378.6</c:v>
                </c:pt>
                <c:pt idx="208" formatCode="_(* #,##0_);_(* \(#,##0\);_(* &quot;-&quot;??_);_(@_)">
                  <c:v>56880.2</c:v>
                </c:pt>
                <c:pt idx="209" formatCode="_(* #,##0_);_(* \(#,##0\);_(* &quot;-&quot;??_);_(@_)">
                  <c:v>54518.400000000001</c:v>
                </c:pt>
                <c:pt idx="210" formatCode="_(* #,##0_);_(* \(#,##0\);_(* &quot;-&quot;??_);_(@_)">
                  <c:v>51061.599999999999</c:v>
                </c:pt>
                <c:pt idx="211" formatCode="_(* #,##0_);_(* \(#,##0\);_(* &quot;-&quot;??_);_(@_)">
                  <c:v>52830</c:v>
                </c:pt>
                <c:pt idx="212" formatCode="_(* #,##0_);_(* \(#,##0\);_(* &quot;-&quot;??_);_(@_)">
                  <c:v>54126</c:v>
                </c:pt>
                <c:pt idx="213" formatCode="_(* #,##0_);_(* \(#,##0\);_(* &quot;-&quot;??_);_(@_)">
                  <c:v>51451.6</c:v>
                </c:pt>
                <c:pt idx="214" formatCode="_(* #,##0_);_(* \(#,##0\);_(* &quot;-&quot;??_);_(@_)">
                  <c:v>49716.800000000003</c:v>
                </c:pt>
                <c:pt idx="215" formatCode="_(* #,##0_);_(* \(#,##0\);_(* &quot;-&quot;??_);_(@_)">
                  <c:v>49126.400000000001</c:v>
                </c:pt>
                <c:pt idx="216" formatCode="_(* #,##0_);_(* \(#,##0\);_(* &quot;-&quot;??_);_(@_)">
                  <c:v>47491.6</c:v>
                </c:pt>
                <c:pt idx="217" formatCode="_(* #,##0_);_(* \(#,##0\);_(* &quot;-&quot;??_);_(@_)">
                  <c:v>47312.800000000003</c:v>
                </c:pt>
                <c:pt idx="218" formatCode="_(* #,##0_);_(* \(#,##0\);_(* &quot;-&quot;??_);_(@_)">
                  <c:v>46940.800000000003</c:v>
                </c:pt>
                <c:pt idx="219" formatCode="_(* #,##0_);_(* \(#,##0\);_(* &quot;-&quot;??_);_(@_)">
                  <c:v>47212.800000000003</c:v>
                </c:pt>
                <c:pt idx="220" formatCode="_(* #,##0_);_(* \(#,##0\);_(* &quot;-&quot;??_);_(@_)">
                  <c:v>47864.800000000003</c:v>
                </c:pt>
                <c:pt idx="221" formatCode="_(* #,##0_);_(* \(#,##0\);_(* &quot;-&quot;??_);_(@_)">
                  <c:v>48606.8</c:v>
                </c:pt>
                <c:pt idx="222" formatCode="_(* #,##0_);_(* \(#,##0\);_(* &quot;-&quot;??_);_(@_)">
                  <c:v>49556.4</c:v>
                </c:pt>
                <c:pt idx="223" formatCode="_(* #,##0_);_(* \(#,##0\);_(* &quot;-&quot;??_);_(@_)">
                  <c:v>51400.4</c:v>
                </c:pt>
                <c:pt idx="224" formatCode="_(* #,##0_);_(* \(#,##0\);_(* &quot;-&quot;??_);_(@_)">
                  <c:v>54150.8</c:v>
                </c:pt>
                <c:pt idx="225" formatCode="_(* #,##0_);_(* \(#,##0\);_(* &quot;-&quot;??_);_(@_)">
                  <c:v>57907</c:v>
                </c:pt>
                <c:pt idx="226" formatCode="_(* #,##0_);_(* \(#,##0\);_(* &quot;-&quot;??_);_(@_)">
                  <c:v>60884</c:v>
                </c:pt>
                <c:pt idx="227" formatCode="_(* #,##0_);_(* \(#,##0\);_(* &quot;-&quot;??_);_(@_)">
                  <c:v>63283.8</c:v>
                </c:pt>
                <c:pt idx="228" formatCode="_(* #,##0_);_(* \(#,##0\);_(* &quot;-&quot;??_);_(@_)">
                  <c:v>66558.8</c:v>
                </c:pt>
                <c:pt idx="229" formatCode="_(* #,##0_);_(* \(#,##0\);_(* &quot;-&quot;??_);_(@_)">
                  <c:v>69779.199999999997</c:v>
                </c:pt>
                <c:pt idx="230" formatCode="_(* #,##0_);_(* \(#,##0\);_(* &quot;-&quot;??_);_(@_)">
                  <c:v>74030.5</c:v>
                </c:pt>
                <c:pt idx="231" formatCode="_(* #,##0_);_(* \(#,##0\);_(* &quot;-&quot;??_);_(@_)">
                  <c:v>74760.2</c:v>
                </c:pt>
                <c:pt idx="232" formatCode="_(* #,##0_);_(* \(#,##0\);_(* &quot;-&quot;??_);_(@_)">
                  <c:v>77814</c:v>
                </c:pt>
                <c:pt idx="233" formatCode="_(* #,##0_);_(* \(#,##0\);_(* &quot;-&quot;??_);_(@_)">
                  <c:v>79837.600000000006</c:v>
                </c:pt>
                <c:pt idx="234" formatCode="_(* #,##0_);_(* \(#,##0\);_(* &quot;-&quot;??_);_(@_)">
                  <c:v>82162</c:v>
                </c:pt>
                <c:pt idx="235" formatCode="_(* #,##0_);_(* \(#,##0\);_(* &quot;-&quot;??_);_(@_)">
                  <c:v>83362</c:v>
                </c:pt>
                <c:pt idx="236" formatCode="_(* #,##0_);_(* \(#,##0\);_(* &quot;-&quot;??_);_(@_)">
                  <c:v>84110.2</c:v>
                </c:pt>
                <c:pt idx="237" formatCode="_(* #,##0_);_(* \(#,##0\);_(* &quot;-&quot;??_);_(@_)">
                  <c:v>84526.2</c:v>
                </c:pt>
                <c:pt idx="238" formatCode="_(* #,##0_);_(* \(#,##0\);_(* &quot;-&quot;??_);_(@_)">
                  <c:v>86019</c:v>
                </c:pt>
                <c:pt idx="239" formatCode="_(* #,##0_);_(* \(#,##0\);_(* &quot;-&quot;??_);_(@_)">
                  <c:v>87262.6</c:v>
                </c:pt>
                <c:pt idx="240" formatCode="_(* #,##0_);_(* \(#,##0\);_(* &quot;-&quot;??_);_(@_)">
                  <c:v>87096.8</c:v>
                </c:pt>
                <c:pt idx="241" formatCode="_(* #,##0_);_(* \(#,##0\);_(* &quot;-&quot;??_);_(@_)">
                  <c:v>86480</c:v>
                </c:pt>
                <c:pt idx="242" formatCode="_(* #,##0_);_(* \(#,##0\);_(* &quot;-&quot;??_);_(@_)">
                  <c:v>86553.8</c:v>
                </c:pt>
                <c:pt idx="243" formatCode="_(* #,##0_);_(* \(#,##0\);_(* &quot;-&quot;??_);_(@_)">
                  <c:v>86619.8</c:v>
                </c:pt>
                <c:pt idx="244" formatCode="_(* #,##0_);_(* \(#,##0\);_(* &quot;-&quot;??_);_(@_)">
                  <c:v>86112.8</c:v>
                </c:pt>
                <c:pt idx="245" formatCode="_(* #,##0_);_(* \(#,##0\);_(* &quot;-&quot;??_);_(@_)">
                  <c:v>83856.800000000003</c:v>
                </c:pt>
                <c:pt idx="246" formatCode="_(* #,##0_);_(* \(#,##0\);_(* &quot;-&quot;??_);_(@_)">
                  <c:v>82864.2</c:v>
                </c:pt>
                <c:pt idx="247" formatCode="_(* #,##0_);_(* \(#,##0\);_(* &quot;-&quot;??_);_(@_)">
                  <c:v>81426.600000000006</c:v>
                </c:pt>
                <c:pt idx="248" formatCode="_(* #,##0_);_(* \(#,##0\);_(* &quot;-&quot;??_);_(@_)">
                  <c:v>80032.600000000006</c:v>
                </c:pt>
                <c:pt idx="249" formatCode="_(* #,##0_);_(* \(#,##0\);_(* &quot;-&quot;??_);_(@_)">
                  <c:v>77174.8</c:v>
                </c:pt>
                <c:pt idx="250" formatCode="_(* #,##0_);_(* \(#,##0\);_(* &quot;-&quot;??_);_(@_)">
                  <c:v>75256.399999999994</c:v>
                </c:pt>
                <c:pt idx="251" formatCode="_(* #,##0_);_(* \(#,##0\);_(* &quot;-&quot;??_);_(@_)">
                  <c:v>73955.399999999994</c:v>
                </c:pt>
                <c:pt idx="252" formatCode="_(* #,##0_);_(* \(#,##0\);_(* &quot;-&quot;??_);_(@_)">
                  <c:v>71818.2</c:v>
                </c:pt>
                <c:pt idx="253" formatCode="_(* #,##0_);_(* \(#,##0\);_(* &quot;-&quot;??_);_(@_)">
                  <c:v>70131.8</c:v>
                </c:pt>
                <c:pt idx="254" formatCode="_(* #,##0_);_(* \(#,##0\);_(* &quot;-&quot;??_);_(@_)">
                  <c:v>68196</c:v>
                </c:pt>
                <c:pt idx="255" formatCode="_(* #,##0_);_(* \(#,##0\);_(* &quot;-&quot;??_);_(@_)">
                  <c:v>66717.8</c:v>
                </c:pt>
                <c:pt idx="256" formatCode="_(* #,##0_);_(* \(#,##0\);_(* &quot;-&quot;??_);_(@_)">
                  <c:v>64647</c:v>
                </c:pt>
                <c:pt idx="257" formatCode="_(* #,##0_);_(* \(#,##0\);_(* &quot;-&quot;??_);_(@_)">
                  <c:v>63459.8</c:v>
                </c:pt>
                <c:pt idx="258" formatCode="_(* #,##0_);_(* \(#,##0\);_(* &quot;-&quot;??_);_(@_)">
                  <c:v>61650.8</c:v>
                </c:pt>
                <c:pt idx="259" formatCode="_(* #,##0_);_(* \(#,##0\);_(* &quot;-&quot;??_);_(@_)">
                  <c:v>59378.6</c:v>
                </c:pt>
                <c:pt idx="260" formatCode="_(* #,##0_);_(* \(#,##0\);_(* &quot;-&quot;??_);_(@_)">
                  <c:v>56880.2</c:v>
                </c:pt>
                <c:pt idx="261" formatCode="_(* #,##0_);_(* \(#,##0\);_(* &quot;-&quot;??_);_(@_)">
                  <c:v>54518.400000000001</c:v>
                </c:pt>
                <c:pt idx="262" formatCode="_(* #,##0_);_(* \(#,##0\);_(* &quot;-&quot;??_);_(@_)">
                  <c:v>51061.599999999999</c:v>
                </c:pt>
                <c:pt idx="263" formatCode="_(* #,##0_);_(* \(#,##0\);_(* &quot;-&quot;??_);_(@_)">
                  <c:v>52830</c:v>
                </c:pt>
                <c:pt idx="264" formatCode="_(* #,##0_);_(* \(#,##0\);_(* &quot;-&quot;??_);_(@_)">
                  <c:v>54126</c:v>
                </c:pt>
                <c:pt idx="265" formatCode="_(* #,##0_);_(* \(#,##0\);_(* &quot;-&quot;??_);_(@_)">
                  <c:v>51451.6</c:v>
                </c:pt>
                <c:pt idx="266" formatCode="_(* #,##0_);_(* \(#,##0\);_(* &quot;-&quot;??_);_(@_)">
                  <c:v>49716.800000000003</c:v>
                </c:pt>
                <c:pt idx="267" formatCode="_(* #,##0_);_(* \(#,##0\);_(* &quot;-&quot;??_);_(@_)">
                  <c:v>49126.400000000001</c:v>
                </c:pt>
                <c:pt idx="268" formatCode="_(* #,##0_);_(* \(#,##0\);_(* &quot;-&quot;??_);_(@_)">
                  <c:v>47491.6</c:v>
                </c:pt>
                <c:pt idx="269" formatCode="_(* #,##0_);_(* \(#,##0\);_(* &quot;-&quot;??_);_(@_)">
                  <c:v>47312.800000000003</c:v>
                </c:pt>
                <c:pt idx="270" formatCode="_(* #,##0_);_(* \(#,##0\);_(* &quot;-&quot;??_);_(@_)">
                  <c:v>46940.800000000003</c:v>
                </c:pt>
                <c:pt idx="271" formatCode="_(* #,##0_);_(* \(#,##0\);_(* &quot;-&quot;??_);_(@_)">
                  <c:v>47212.800000000003</c:v>
                </c:pt>
                <c:pt idx="272" formatCode="_(* #,##0_);_(* \(#,##0\);_(* &quot;-&quot;??_);_(@_)">
                  <c:v>47864.800000000003</c:v>
                </c:pt>
                <c:pt idx="273" formatCode="_(* #,##0_);_(* \(#,##0\);_(* &quot;-&quot;??_);_(@_)">
                  <c:v>48606.8</c:v>
                </c:pt>
                <c:pt idx="274" formatCode="_(* #,##0_);_(* \(#,##0\);_(* &quot;-&quot;??_);_(@_)">
                  <c:v>49556.4</c:v>
                </c:pt>
                <c:pt idx="275" formatCode="_(* #,##0_);_(* \(#,##0\);_(* &quot;-&quot;??_);_(@_)">
                  <c:v>51400.4</c:v>
                </c:pt>
                <c:pt idx="276" formatCode="_(* #,##0_);_(* \(#,##0\);_(* &quot;-&quot;??_);_(@_)">
                  <c:v>54150.8</c:v>
                </c:pt>
                <c:pt idx="277" formatCode="_(* #,##0_);_(* \(#,##0\);_(* &quot;-&quot;??_);_(@_)">
                  <c:v>57907</c:v>
                </c:pt>
                <c:pt idx="278" formatCode="_(* #,##0_);_(* \(#,##0\);_(* &quot;-&quot;??_);_(@_)">
                  <c:v>60884</c:v>
                </c:pt>
                <c:pt idx="279" formatCode="_(* #,##0_);_(* \(#,##0\);_(* &quot;-&quot;??_);_(@_)">
                  <c:v>63283.8</c:v>
                </c:pt>
                <c:pt idx="280" formatCode="_(* #,##0_);_(* \(#,##0\);_(* &quot;-&quot;??_);_(@_)">
                  <c:v>66558.8</c:v>
                </c:pt>
                <c:pt idx="281" formatCode="_(* #,##0_);_(* \(#,##0\);_(* &quot;-&quot;??_);_(@_)">
                  <c:v>69779.199999999997</c:v>
                </c:pt>
                <c:pt idx="282" formatCode="_(* #,##0_);_(* \(#,##0\);_(* &quot;-&quot;??_);_(@_)">
                  <c:v>74030.5</c:v>
                </c:pt>
                <c:pt idx="283" formatCode="_(* #,##0_);_(* \(#,##0\);_(* &quot;-&quot;??_);_(@_)">
                  <c:v>74760.2</c:v>
                </c:pt>
                <c:pt idx="284" formatCode="_(* #,##0_);_(* \(#,##0\);_(* &quot;-&quot;??_);_(@_)">
                  <c:v>77814</c:v>
                </c:pt>
                <c:pt idx="285" formatCode="_(* #,##0_);_(* \(#,##0\);_(* &quot;-&quot;??_);_(@_)">
                  <c:v>79837.600000000006</c:v>
                </c:pt>
                <c:pt idx="286" formatCode="_(* #,##0_);_(* \(#,##0\);_(* &quot;-&quot;??_);_(@_)">
                  <c:v>82162</c:v>
                </c:pt>
                <c:pt idx="287" formatCode="_(* #,##0_);_(* \(#,##0\);_(* &quot;-&quot;??_);_(@_)">
                  <c:v>83362</c:v>
                </c:pt>
                <c:pt idx="288" formatCode="_(* #,##0_);_(* \(#,##0\);_(* &quot;-&quot;??_);_(@_)">
                  <c:v>84110.2</c:v>
                </c:pt>
                <c:pt idx="289" formatCode="_(* #,##0_);_(* \(#,##0\);_(* &quot;-&quot;??_);_(@_)">
                  <c:v>84526.2</c:v>
                </c:pt>
                <c:pt idx="290" formatCode="_(* #,##0_);_(* \(#,##0\);_(* &quot;-&quot;??_);_(@_)">
                  <c:v>86019</c:v>
                </c:pt>
                <c:pt idx="291" formatCode="_(* #,##0_);_(* \(#,##0\);_(* &quot;-&quot;??_);_(@_)">
                  <c:v>87262.6</c:v>
                </c:pt>
                <c:pt idx="292" formatCode="_(* #,##0_);_(* \(#,##0\);_(* &quot;-&quot;??_);_(@_)">
                  <c:v>87096.8</c:v>
                </c:pt>
                <c:pt idx="293" formatCode="_(* #,##0_);_(* \(#,##0\);_(* &quot;-&quot;??_);_(@_)">
                  <c:v>86480</c:v>
                </c:pt>
                <c:pt idx="294" formatCode="_(* #,##0_);_(* \(#,##0\);_(* &quot;-&quot;??_);_(@_)">
                  <c:v>86553.8</c:v>
                </c:pt>
                <c:pt idx="295" formatCode="_(* #,##0_);_(* \(#,##0\);_(* &quot;-&quot;??_);_(@_)">
                  <c:v>86619.8</c:v>
                </c:pt>
                <c:pt idx="296" formatCode="_(* #,##0_);_(* \(#,##0\);_(* &quot;-&quot;??_);_(@_)">
                  <c:v>86112.8</c:v>
                </c:pt>
                <c:pt idx="297" formatCode="_(* #,##0_);_(* \(#,##0\);_(* &quot;-&quot;??_);_(@_)">
                  <c:v>83856.800000000003</c:v>
                </c:pt>
                <c:pt idx="298" formatCode="_(* #,##0_);_(* \(#,##0\);_(* &quot;-&quot;??_);_(@_)">
                  <c:v>82864.2</c:v>
                </c:pt>
                <c:pt idx="299" formatCode="_(* #,##0_);_(* \(#,##0\);_(* &quot;-&quot;??_);_(@_)">
                  <c:v>81426.600000000006</c:v>
                </c:pt>
                <c:pt idx="300" formatCode="_(* #,##0_);_(* \(#,##0\);_(* &quot;-&quot;??_);_(@_)">
                  <c:v>80032.600000000006</c:v>
                </c:pt>
                <c:pt idx="301" formatCode="_(* #,##0_);_(* \(#,##0\);_(* &quot;-&quot;??_);_(@_)">
                  <c:v>77174.8</c:v>
                </c:pt>
                <c:pt idx="302" formatCode="_(* #,##0_);_(* \(#,##0\);_(* &quot;-&quot;??_);_(@_)">
                  <c:v>75256.399999999994</c:v>
                </c:pt>
                <c:pt idx="303" formatCode="_(* #,##0_);_(* \(#,##0\);_(* &quot;-&quot;??_);_(@_)">
                  <c:v>73955.399999999994</c:v>
                </c:pt>
                <c:pt idx="304" formatCode="_(* #,##0_);_(* \(#,##0\);_(* &quot;-&quot;??_);_(@_)">
                  <c:v>71818.2</c:v>
                </c:pt>
                <c:pt idx="305" formatCode="_(* #,##0_);_(* \(#,##0\);_(* &quot;-&quot;??_);_(@_)">
                  <c:v>70131.8</c:v>
                </c:pt>
                <c:pt idx="306" formatCode="_(* #,##0_);_(* \(#,##0\);_(* &quot;-&quot;??_);_(@_)">
                  <c:v>68196</c:v>
                </c:pt>
                <c:pt idx="307" formatCode="_(* #,##0_);_(* \(#,##0\);_(* &quot;-&quot;??_);_(@_)">
                  <c:v>66717.8</c:v>
                </c:pt>
                <c:pt idx="308" formatCode="_(* #,##0_);_(* \(#,##0\);_(* &quot;-&quot;??_);_(@_)">
                  <c:v>64647</c:v>
                </c:pt>
                <c:pt idx="309" formatCode="_(* #,##0_);_(* \(#,##0\);_(* &quot;-&quot;??_);_(@_)">
                  <c:v>63459.8</c:v>
                </c:pt>
                <c:pt idx="310" formatCode="_(* #,##0_);_(* \(#,##0\);_(* &quot;-&quot;??_);_(@_)">
                  <c:v>61650.8</c:v>
                </c:pt>
                <c:pt idx="311" formatCode="_(* #,##0_);_(* \(#,##0\);_(* &quot;-&quot;??_);_(@_)">
                  <c:v>59378.6</c:v>
                </c:pt>
                <c:pt idx="312" formatCode="_(* #,##0_);_(* \(#,##0\);_(* &quot;-&quot;??_);_(@_)">
                  <c:v>56880.2</c:v>
                </c:pt>
                <c:pt idx="313" formatCode="_(* #,##0_);_(* \(#,##0\);_(* &quot;-&quot;??_);_(@_)">
                  <c:v>54518.400000000001</c:v>
                </c:pt>
                <c:pt idx="314" formatCode="_(* #,##0_);_(* \(#,##0\);_(* &quot;-&quot;??_);_(@_)">
                  <c:v>51061.599999999999</c:v>
                </c:pt>
                <c:pt idx="315" formatCode="_(* #,##0_);_(* \(#,##0\);_(* &quot;-&quot;??_);_(@_)">
                  <c:v>52830</c:v>
                </c:pt>
                <c:pt idx="316" formatCode="_(* #,##0_);_(* \(#,##0\);_(* &quot;-&quot;??_);_(@_)">
                  <c:v>54126</c:v>
                </c:pt>
                <c:pt idx="317" formatCode="_(* #,##0_);_(* \(#,##0\);_(* &quot;-&quot;??_);_(@_)">
                  <c:v>51451.6</c:v>
                </c:pt>
                <c:pt idx="318" formatCode="_(* #,##0_);_(* \(#,##0\);_(* &quot;-&quot;??_);_(@_)">
                  <c:v>49716.800000000003</c:v>
                </c:pt>
                <c:pt idx="319" formatCode="_(* #,##0_);_(* \(#,##0\);_(* &quot;-&quot;??_);_(@_)">
                  <c:v>49126.400000000001</c:v>
                </c:pt>
                <c:pt idx="320" formatCode="_(* #,##0_);_(* \(#,##0\);_(* &quot;-&quot;??_);_(@_)">
                  <c:v>47491.6</c:v>
                </c:pt>
                <c:pt idx="321" formatCode="_(* #,##0_);_(* \(#,##0\);_(* &quot;-&quot;??_);_(@_)">
                  <c:v>47312.800000000003</c:v>
                </c:pt>
                <c:pt idx="322" formatCode="_(* #,##0_);_(* \(#,##0\);_(* &quot;-&quot;??_);_(@_)">
                  <c:v>46940.800000000003</c:v>
                </c:pt>
                <c:pt idx="323" formatCode="_(* #,##0_);_(* \(#,##0\);_(* &quot;-&quot;??_);_(@_)">
                  <c:v>47212.800000000003</c:v>
                </c:pt>
                <c:pt idx="324" formatCode="_(* #,##0_);_(* \(#,##0\);_(* &quot;-&quot;??_);_(@_)">
                  <c:v>47864.800000000003</c:v>
                </c:pt>
                <c:pt idx="325" formatCode="_(* #,##0_);_(* \(#,##0\);_(* &quot;-&quot;??_);_(@_)">
                  <c:v>48606.8</c:v>
                </c:pt>
                <c:pt idx="326" formatCode="_(* #,##0_);_(* \(#,##0\);_(* &quot;-&quot;??_);_(@_)">
                  <c:v>49556.4</c:v>
                </c:pt>
                <c:pt idx="327" formatCode="_(* #,##0_);_(* \(#,##0\);_(* &quot;-&quot;??_);_(@_)">
                  <c:v>51400.4</c:v>
                </c:pt>
                <c:pt idx="328" formatCode="_(* #,##0_);_(* \(#,##0\);_(* &quot;-&quot;??_);_(@_)">
                  <c:v>54150.8</c:v>
                </c:pt>
                <c:pt idx="329" formatCode="_(* #,##0_);_(* \(#,##0\);_(* &quot;-&quot;??_);_(@_)">
                  <c:v>57907</c:v>
                </c:pt>
                <c:pt idx="330" formatCode="_(* #,##0_);_(* \(#,##0\);_(* &quot;-&quot;??_);_(@_)">
                  <c:v>60884</c:v>
                </c:pt>
                <c:pt idx="331" formatCode="_(* #,##0_);_(* \(#,##0\);_(* &quot;-&quot;??_);_(@_)">
                  <c:v>63283.8</c:v>
                </c:pt>
                <c:pt idx="332" formatCode="_(* #,##0_);_(* \(#,##0\);_(* &quot;-&quot;??_);_(@_)">
                  <c:v>66558.8</c:v>
                </c:pt>
                <c:pt idx="333" formatCode="_(* #,##0_);_(* \(#,##0\);_(* &quot;-&quot;??_);_(@_)">
                  <c:v>69779.199999999997</c:v>
                </c:pt>
                <c:pt idx="334" formatCode="_(* #,##0_);_(* \(#,##0\);_(* &quot;-&quot;??_);_(@_)">
                  <c:v>74030.5</c:v>
                </c:pt>
                <c:pt idx="335" formatCode="_(* #,##0_);_(* \(#,##0\);_(* &quot;-&quot;??_);_(@_)">
                  <c:v>74030.5</c:v>
                </c:pt>
                <c:pt idx="336" formatCode="_(* #,##0_);_(* \(#,##0\);_(* &quot;-&quot;??_);_(@_)">
                  <c:v>74760.2</c:v>
                </c:pt>
                <c:pt idx="337" formatCode="_(* #,##0_);_(* \(#,##0\);_(* &quot;-&quot;??_);_(@_)">
                  <c:v>77814</c:v>
                </c:pt>
                <c:pt idx="338" formatCode="_(* #,##0_);_(* \(#,##0\);_(* &quot;-&quot;??_);_(@_)">
                  <c:v>79837.600000000006</c:v>
                </c:pt>
                <c:pt idx="339" formatCode="_(* #,##0_);_(* \(#,##0\);_(* &quot;-&quot;??_);_(@_)">
                  <c:v>82162</c:v>
                </c:pt>
                <c:pt idx="340" formatCode="_(* #,##0_);_(* \(#,##0\);_(* &quot;-&quot;??_);_(@_)">
                  <c:v>83362</c:v>
                </c:pt>
                <c:pt idx="341" formatCode="_(* #,##0_);_(* \(#,##0\);_(* &quot;-&quot;??_);_(@_)">
                  <c:v>84110.2</c:v>
                </c:pt>
                <c:pt idx="342" formatCode="_(* #,##0_);_(* \(#,##0\);_(* &quot;-&quot;??_);_(@_)">
                  <c:v>84526.2</c:v>
                </c:pt>
                <c:pt idx="343" formatCode="_(* #,##0_);_(* \(#,##0\);_(* &quot;-&quot;??_);_(@_)">
                  <c:v>86019</c:v>
                </c:pt>
                <c:pt idx="344" formatCode="_(* #,##0_);_(* \(#,##0\);_(* &quot;-&quot;??_);_(@_)">
                  <c:v>87262.6</c:v>
                </c:pt>
                <c:pt idx="345" formatCode="_(* #,##0_);_(* \(#,##0\);_(* &quot;-&quot;??_);_(@_)">
                  <c:v>87096.8</c:v>
                </c:pt>
                <c:pt idx="346" formatCode="_(* #,##0_);_(* \(#,##0\);_(* &quot;-&quot;??_);_(@_)">
                  <c:v>86480</c:v>
                </c:pt>
                <c:pt idx="347" formatCode="_(* #,##0_);_(* \(#,##0\);_(* &quot;-&quot;??_);_(@_)">
                  <c:v>86553.8</c:v>
                </c:pt>
                <c:pt idx="348" formatCode="_(* #,##0_);_(* \(#,##0\);_(* &quot;-&quot;??_);_(@_)">
                  <c:v>86619.8</c:v>
                </c:pt>
                <c:pt idx="349" formatCode="_(* #,##0_);_(* \(#,##0\);_(* &quot;-&quot;??_);_(@_)">
                  <c:v>86112.8</c:v>
                </c:pt>
                <c:pt idx="350" formatCode="_(* #,##0_);_(* \(#,##0\);_(* &quot;-&quot;??_);_(@_)">
                  <c:v>83856.800000000003</c:v>
                </c:pt>
                <c:pt idx="351" formatCode="_(* #,##0_);_(* \(#,##0\);_(* &quot;-&quot;??_);_(@_)">
                  <c:v>82864.2</c:v>
                </c:pt>
                <c:pt idx="352" formatCode="_(* #,##0_);_(* \(#,##0\);_(* &quot;-&quot;??_);_(@_)">
                  <c:v>81426.600000000006</c:v>
                </c:pt>
                <c:pt idx="353" formatCode="_(* #,##0_);_(* \(#,##0\);_(* &quot;-&quot;??_);_(@_)">
                  <c:v>80032.600000000006</c:v>
                </c:pt>
                <c:pt idx="354" formatCode="_(* #,##0_);_(* \(#,##0\);_(* &quot;-&quot;??_);_(@_)">
                  <c:v>77174.8</c:v>
                </c:pt>
                <c:pt idx="355" formatCode="_(* #,##0_);_(* \(#,##0\);_(* &quot;-&quot;??_);_(@_)">
                  <c:v>75256.399999999994</c:v>
                </c:pt>
                <c:pt idx="356" formatCode="_(* #,##0_);_(* \(#,##0\);_(* &quot;-&quot;??_);_(@_)">
                  <c:v>73955.399999999994</c:v>
                </c:pt>
                <c:pt idx="357" formatCode="_(* #,##0_);_(* \(#,##0\);_(* &quot;-&quot;??_);_(@_)">
                  <c:v>71818.2</c:v>
                </c:pt>
                <c:pt idx="358" formatCode="_(* #,##0_);_(* \(#,##0\);_(* &quot;-&quot;??_);_(@_)">
                  <c:v>70131.8</c:v>
                </c:pt>
                <c:pt idx="359" formatCode="_(* #,##0_);_(* \(#,##0\);_(* &quot;-&quot;??_);_(@_)">
                  <c:v>68196</c:v>
                </c:pt>
                <c:pt idx="360" formatCode="_(* #,##0_);_(* \(#,##0\);_(* &quot;-&quot;??_);_(@_)">
                  <c:v>66717.8</c:v>
                </c:pt>
                <c:pt idx="361" formatCode="_(* #,##0_);_(* \(#,##0\);_(* &quot;-&quot;??_);_(@_)">
                  <c:v>64647</c:v>
                </c:pt>
                <c:pt idx="362" formatCode="_(* #,##0_);_(* \(#,##0\);_(* &quot;-&quot;??_);_(@_)">
                  <c:v>63459.8</c:v>
                </c:pt>
                <c:pt idx="363" formatCode="_(* #,##0_);_(* \(#,##0\);_(* &quot;-&quot;??_);_(@_)">
                  <c:v>61650.8</c:v>
                </c:pt>
                <c:pt idx="364" formatCode="_(* #,##0_);_(* \(#,##0\);_(* &quot;-&quot;??_);_(@_)">
                  <c:v>59378.6</c:v>
                </c:pt>
                <c:pt idx="365" formatCode="_(* #,##0_);_(* \(#,##0\);_(* &quot;-&quot;??_);_(@_)">
                  <c:v>56880.2</c:v>
                </c:pt>
                <c:pt idx="366" formatCode="_(* #,##0_);_(* \(#,##0\);_(* &quot;-&quot;??_);_(@_)">
                  <c:v>54518.400000000001</c:v>
                </c:pt>
                <c:pt idx="367" formatCode="_(* #,##0_);_(* \(#,##0\);_(* &quot;-&quot;??_);_(@_)">
                  <c:v>51061.599999999999</c:v>
                </c:pt>
                <c:pt idx="368" formatCode="_(* #,##0_);_(* \(#,##0\);_(* &quot;-&quot;??_);_(@_)">
                  <c:v>52830</c:v>
                </c:pt>
                <c:pt idx="369" formatCode="_(* #,##0_);_(* \(#,##0\);_(* &quot;-&quot;??_);_(@_)">
                  <c:v>54126</c:v>
                </c:pt>
                <c:pt idx="370" formatCode="_(* #,##0_);_(* \(#,##0\);_(* &quot;-&quot;??_);_(@_)">
                  <c:v>51451.6</c:v>
                </c:pt>
                <c:pt idx="371" formatCode="_(* #,##0_);_(* \(#,##0\);_(* &quot;-&quot;??_);_(@_)">
                  <c:v>49716.800000000003</c:v>
                </c:pt>
                <c:pt idx="372" formatCode="_(* #,##0_);_(* \(#,##0\);_(* &quot;-&quot;??_);_(@_)">
                  <c:v>49126.400000000001</c:v>
                </c:pt>
                <c:pt idx="373" formatCode="_(* #,##0_);_(* \(#,##0\);_(* &quot;-&quot;??_);_(@_)">
                  <c:v>47491.6</c:v>
                </c:pt>
                <c:pt idx="374" formatCode="_(* #,##0_);_(* \(#,##0\);_(* &quot;-&quot;??_);_(@_)">
                  <c:v>47312.800000000003</c:v>
                </c:pt>
                <c:pt idx="375" formatCode="_(* #,##0_);_(* \(#,##0\);_(* &quot;-&quot;??_);_(@_)">
                  <c:v>46940.800000000003</c:v>
                </c:pt>
                <c:pt idx="376" formatCode="_(* #,##0_);_(* \(#,##0\);_(* &quot;-&quot;??_);_(@_)">
                  <c:v>47212.800000000003</c:v>
                </c:pt>
                <c:pt idx="377" formatCode="_(* #,##0_);_(* \(#,##0\);_(* &quot;-&quot;??_);_(@_)">
                  <c:v>47864.800000000003</c:v>
                </c:pt>
                <c:pt idx="378" formatCode="_(* #,##0_);_(* \(#,##0\);_(* &quot;-&quot;??_);_(@_)">
                  <c:v>48606.8</c:v>
                </c:pt>
                <c:pt idx="379" formatCode="_(* #,##0_);_(* \(#,##0\);_(* &quot;-&quot;??_);_(@_)">
                  <c:v>49556.4</c:v>
                </c:pt>
                <c:pt idx="380" formatCode="_(* #,##0_);_(* \(#,##0\);_(* &quot;-&quot;??_);_(@_)">
                  <c:v>51400.4</c:v>
                </c:pt>
                <c:pt idx="381" formatCode="_(* #,##0_);_(* \(#,##0\);_(* &quot;-&quot;??_);_(@_)">
                  <c:v>54150.8</c:v>
                </c:pt>
                <c:pt idx="382" formatCode="_(* #,##0_);_(* \(#,##0\);_(* &quot;-&quot;??_);_(@_)">
                  <c:v>57907</c:v>
                </c:pt>
                <c:pt idx="383" formatCode="_(* #,##0_);_(* \(#,##0\);_(* &quot;-&quot;??_);_(@_)">
                  <c:v>60884</c:v>
                </c:pt>
                <c:pt idx="384" formatCode="_(* #,##0_);_(* \(#,##0\);_(* &quot;-&quot;??_);_(@_)">
                  <c:v>63283.8</c:v>
                </c:pt>
                <c:pt idx="385" formatCode="_(* #,##0_);_(* \(#,##0\);_(* &quot;-&quot;??_);_(@_)">
                  <c:v>66558.8</c:v>
                </c:pt>
                <c:pt idx="386" formatCode="_(* #,##0_);_(* \(#,##0\);_(* &quot;-&quot;??_);_(@_)">
                  <c:v>69779.199999999997</c:v>
                </c:pt>
                <c:pt idx="387" formatCode="_(* #,##0_);_(* \(#,##0\);_(* &quot;-&quot;??_);_(@_)">
                  <c:v>74030.5</c:v>
                </c:pt>
                <c:pt idx="388" formatCode="_(* #,##0_);_(* \(#,##0\);_(* &quot;-&quot;??_);_(@_)">
                  <c:v>74760.2</c:v>
                </c:pt>
                <c:pt idx="389" formatCode="_(* #,##0_);_(* \(#,##0\);_(* &quot;-&quot;??_);_(@_)">
                  <c:v>77814</c:v>
                </c:pt>
                <c:pt idx="390" formatCode="_(* #,##0_);_(* \(#,##0\);_(* &quot;-&quot;??_);_(@_)">
                  <c:v>79837.600000000006</c:v>
                </c:pt>
                <c:pt idx="391" formatCode="_(* #,##0_);_(* \(#,##0\);_(* &quot;-&quot;??_);_(@_)">
                  <c:v>82162</c:v>
                </c:pt>
                <c:pt idx="392" formatCode="_(* #,##0_);_(* \(#,##0\);_(* &quot;-&quot;??_);_(@_)">
                  <c:v>83362</c:v>
                </c:pt>
                <c:pt idx="393" formatCode="_(* #,##0_);_(* \(#,##0\);_(* &quot;-&quot;??_);_(@_)">
                  <c:v>84110.2</c:v>
                </c:pt>
                <c:pt idx="394" formatCode="_(* #,##0_);_(* \(#,##0\);_(* &quot;-&quot;??_);_(@_)">
                  <c:v>84526.2</c:v>
                </c:pt>
                <c:pt idx="395" formatCode="_(* #,##0_);_(* \(#,##0\);_(* &quot;-&quot;??_);_(@_)">
                  <c:v>86019</c:v>
                </c:pt>
                <c:pt idx="396" formatCode="_(* #,##0_);_(* \(#,##0\);_(* &quot;-&quot;??_);_(@_)">
                  <c:v>87262.6</c:v>
                </c:pt>
                <c:pt idx="397" formatCode="_(* #,##0_);_(* \(#,##0\);_(* &quot;-&quot;??_);_(@_)">
                  <c:v>87096.8</c:v>
                </c:pt>
                <c:pt idx="398" formatCode="_(* #,##0_);_(* \(#,##0\);_(* &quot;-&quot;??_);_(@_)">
                  <c:v>86480</c:v>
                </c:pt>
                <c:pt idx="399" formatCode="_(* #,##0_);_(* \(#,##0\);_(* &quot;-&quot;??_);_(@_)">
                  <c:v>86553.8</c:v>
                </c:pt>
                <c:pt idx="400" formatCode="_(* #,##0_);_(* \(#,##0\);_(* &quot;-&quot;??_);_(@_)">
                  <c:v>86619.8</c:v>
                </c:pt>
                <c:pt idx="401" formatCode="_(* #,##0_);_(* \(#,##0\);_(* &quot;-&quot;??_);_(@_)">
                  <c:v>86112.8</c:v>
                </c:pt>
                <c:pt idx="402" formatCode="_(* #,##0_);_(* \(#,##0\);_(* &quot;-&quot;??_);_(@_)">
                  <c:v>83856.800000000003</c:v>
                </c:pt>
                <c:pt idx="403" formatCode="_(* #,##0_);_(* \(#,##0\);_(* &quot;-&quot;??_);_(@_)">
                  <c:v>82864.2</c:v>
                </c:pt>
                <c:pt idx="404" formatCode="_(* #,##0_);_(* \(#,##0\);_(* &quot;-&quot;??_);_(@_)">
                  <c:v>81426.600000000006</c:v>
                </c:pt>
                <c:pt idx="405" formatCode="_(* #,##0_);_(* \(#,##0\);_(* &quot;-&quot;??_);_(@_)">
                  <c:v>80032.600000000006</c:v>
                </c:pt>
                <c:pt idx="406" formatCode="_(* #,##0_);_(* \(#,##0\);_(* &quot;-&quot;??_);_(@_)">
                  <c:v>77174.8</c:v>
                </c:pt>
                <c:pt idx="407" formatCode="_(* #,##0_);_(* \(#,##0\);_(* &quot;-&quot;??_);_(@_)">
                  <c:v>75256.399999999994</c:v>
                </c:pt>
                <c:pt idx="408" formatCode="_(* #,##0_);_(* \(#,##0\);_(* &quot;-&quot;??_);_(@_)">
                  <c:v>73955.399999999994</c:v>
                </c:pt>
                <c:pt idx="409" formatCode="_(* #,##0_);_(* \(#,##0\);_(* &quot;-&quot;??_);_(@_)">
                  <c:v>71818.2</c:v>
                </c:pt>
                <c:pt idx="410" formatCode="_(* #,##0_);_(* \(#,##0\);_(* &quot;-&quot;??_);_(@_)">
                  <c:v>70131.8</c:v>
                </c:pt>
                <c:pt idx="411" formatCode="_(* #,##0_);_(* \(#,##0\);_(* &quot;-&quot;??_);_(@_)">
                  <c:v>68196</c:v>
                </c:pt>
                <c:pt idx="412" formatCode="_(* #,##0_);_(* \(#,##0\);_(* &quot;-&quot;??_);_(@_)">
                  <c:v>66717.8</c:v>
                </c:pt>
                <c:pt idx="413" formatCode="_(* #,##0_);_(* \(#,##0\);_(* &quot;-&quot;??_);_(@_)">
                  <c:v>64647</c:v>
                </c:pt>
                <c:pt idx="414" formatCode="_(* #,##0_);_(* \(#,##0\);_(* &quot;-&quot;??_);_(@_)">
                  <c:v>63459.8</c:v>
                </c:pt>
                <c:pt idx="415" formatCode="_(* #,##0_);_(* \(#,##0\);_(* &quot;-&quot;??_);_(@_)">
                  <c:v>61650.8</c:v>
                </c:pt>
                <c:pt idx="416" formatCode="_(* #,##0_);_(* \(#,##0\);_(* &quot;-&quot;??_);_(@_)">
                  <c:v>59378.6</c:v>
                </c:pt>
                <c:pt idx="417" formatCode="_(* #,##0_);_(* \(#,##0\);_(* &quot;-&quot;??_);_(@_)">
                  <c:v>56880.2</c:v>
                </c:pt>
                <c:pt idx="418" formatCode="_(* #,##0_);_(* \(#,##0\);_(* &quot;-&quot;??_);_(@_)">
                  <c:v>54518.400000000001</c:v>
                </c:pt>
                <c:pt idx="419" formatCode="_(* #,##0_);_(* \(#,##0\);_(* &quot;-&quot;??_);_(@_)">
                  <c:v>51061.599999999999</c:v>
                </c:pt>
                <c:pt idx="420" formatCode="_(* #,##0_);_(* \(#,##0\);_(* &quot;-&quot;??_);_(@_)">
                  <c:v>52830</c:v>
                </c:pt>
                <c:pt idx="421" formatCode="_(* #,##0_);_(* \(#,##0\);_(* &quot;-&quot;??_);_(@_)">
                  <c:v>54126</c:v>
                </c:pt>
                <c:pt idx="422" formatCode="_(* #,##0_);_(* \(#,##0\);_(* &quot;-&quot;??_);_(@_)">
                  <c:v>51451.6</c:v>
                </c:pt>
                <c:pt idx="423" formatCode="_(* #,##0_);_(* \(#,##0\);_(* &quot;-&quot;??_);_(@_)">
                  <c:v>49716.800000000003</c:v>
                </c:pt>
                <c:pt idx="424" formatCode="_(* #,##0_);_(* \(#,##0\);_(* &quot;-&quot;??_);_(@_)">
                  <c:v>49126.400000000001</c:v>
                </c:pt>
                <c:pt idx="425" formatCode="_(* #,##0_);_(* \(#,##0\);_(* &quot;-&quot;??_);_(@_)">
                  <c:v>47491.6</c:v>
                </c:pt>
                <c:pt idx="426" formatCode="_(* #,##0_);_(* \(#,##0\);_(* &quot;-&quot;??_);_(@_)">
                  <c:v>47312.800000000003</c:v>
                </c:pt>
              </c:numCache>
            </c:numRef>
          </c:val>
          <c:smooth val="0"/>
          <c:extLst>
            <c:ext xmlns:c16="http://schemas.microsoft.com/office/drawing/2014/chart" uri="{C3380CC4-5D6E-409C-BE32-E72D297353CC}">
              <c16:uniqueId val="{00000001-24C7-485F-8D11-516BD7BE8C34}"/>
            </c:ext>
          </c:extLst>
        </c:ser>
        <c:ser>
          <c:idx val="3"/>
          <c:order val="2"/>
          <c:tx>
            <c:strRef>
              <c:f>'Weekly C3 vs 5y Avg.'!$F$5</c:f>
              <c:strCache>
                <c:ptCount val="1"/>
                <c:pt idx="0">
                  <c:v>Max. 5-Year Range</c:v>
                </c:pt>
              </c:strCache>
            </c:strRef>
          </c:tx>
          <c:spPr>
            <a:ln w="12700" cap="rnd">
              <a:solidFill>
                <a:schemeClr val="accent4"/>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Avg.'!$F$6:$F$432</c:f>
              <c:numCache>
                <c:formatCode>General</c:formatCode>
                <c:ptCount val="427"/>
                <c:pt idx="2" formatCode="_(* #,##0_);_(* \(#,##0\);_(* &quot;-&quot;??_);_(@_)">
                  <c:v>66714</c:v>
                </c:pt>
                <c:pt idx="3" formatCode="_(* #,##0_);_(* \(#,##0\);_(* &quot;-&quot;??_);_(@_)">
                  <c:v>63655</c:v>
                </c:pt>
                <c:pt idx="4" formatCode="_(* #,##0_);_(* \(#,##0\);_(* &quot;-&quot;??_);_(@_)">
                  <c:v>61404</c:v>
                </c:pt>
                <c:pt idx="5" formatCode="_(* #,##0_);_(* \(#,##0\);_(* &quot;-&quot;??_);_(@_)">
                  <c:v>58292</c:v>
                </c:pt>
                <c:pt idx="6" formatCode="_(* #,##0_);_(* \(#,##0\);_(* &quot;-&quot;??_);_(@_)">
                  <c:v>58889</c:v>
                </c:pt>
                <c:pt idx="7" formatCode="_(* #,##0_);_(* \(#,##0\);_(* &quot;-&quot;??_);_(@_)">
                  <c:v>56780</c:v>
                </c:pt>
                <c:pt idx="8" formatCode="_(* #,##0_);_(* \(#,##0\);_(* &quot;-&quot;??_);_(@_)">
                  <c:v>59027</c:v>
                </c:pt>
                <c:pt idx="9" formatCode="_(* #,##0_);_(* \(#,##0\);_(* &quot;-&quot;??_);_(@_)">
                  <c:v>59134</c:v>
                </c:pt>
                <c:pt idx="10" formatCode="_(* #,##0_);_(* \(#,##0\);_(* &quot;-&quot;??_);_(@_)">
                  <c:v>59424</c:v>
                </c:pt>
                <c:pt idx="11" formatCode="_(* #,##0_);_(* \(#,##0\);_(* &quot;-&quot;??_);_(@_)">
                  <c:v>61379</c:v>
                </c:pt>
                <c:pt idx="12" formatCode="_(* #,##0_);_(* \(#,##0\);_(* &quot;-&quot;??_);_(@_)">
                  <c:v>61529</c:v>
                </c:pt>
                <c:pt idx="13" formatCode="_(* #,##0_);_(* \(#,##0\);_(* &quot;-&quot;??_);_(@_)">
                  <c:v>64557</c:v>
                </c:pt>
                <c:pt idx="14" formatCode="_(* #,##0_);_(* \(#,##0\);_(* &quot;-&quot;??_);_(@_)">
                  <c:v>68132</c:v>
                </c:pt>
                <c:pt idx="15" formatCode="_(* #,##0_);_(* \(#,##0\);_(* &quot;-&quot;??_);_(@_)">
                  <c:v>68726</c:v>
                </c:pt>
                <c:pt idx="16" formatCode="_(* #,##0_);_(* \(#,##0\);_(* &quot;-&quot;??_);_(@_)">
                  <c:v>71822</c:v>
                </c:pt>
                <c:pt idx="17" formatCode="_(* #,##0_);_(* \(#,##0\);_(* &quot;-&quot;??_);_(@_)">
                  <c:v>77976</c:v>
                </c:pt>
                <c:pt idx="18" formatCode="_(* #,##0_);_(* \(#,##0\);_(* &quot;-&quot;??_);_(@_)">
                  <c:v>77236</c:v>
                </c:pt>
                <c:pt idx="19" formatCode="_(* #,##0_);_(* \(#,##0\);_(* &quot;-&quot;??_);_(@_)">
                  <c:v>80581</c:v>
                </c:pt>
                <c:pt idx="20" formatCode="_(* #,##0_);_(* \(#,##0\);_(* &quot;-&quot;??_);_(@_)">
                  <c:v>81804</c:v>
                </c:pt>
                <c:pt idx="21" formatCode="_(* #,##0_);_(* \(#,##0\);_(* &quot;-&quot;??_);_(@_)">
                  <c:v>82784</c:v>
                </c:pt>
                <c:pt idx="22" formatCode="_(* #,##0_);_(* \(#,##0\);_(* &quot;-&quot;??_);_(@_)">
                  <c:v>82784</c:v>
                </c:pt>
                <c:pt idx="23" formatCode="_(* #,##0_);_(* \(#,##0\);_(* &quot;-&quot;??_);_(@_)">
                  <c:v>84427</c:v>
                </c:pt>
                <c:pt idx="24" formatCode="_(* #,##0_);_(* \(#,##0\);_(* &quot;-&quot;??_);_(@_)">
                  <c:v>87415</c:v>
                </c:pt>
                <c:pt idx="25" formatCode="_(* #,##0_);_(* \(#,##0\);_(* &quot;-&quot;??_);_(@_)">
                  <c:v>90336</c:v>
                </c:pt>
                <c:pt idx="26" formatCode="_(* #,##0_);_(* \(#,##0\);_(* &quot;-&quot;??_);_(@_)">
                  <c:v>89678</c:v>
                </c:pt>
                <c:pt idx="27" formatCode="_(* #,##0_);_(* \(#,##0\);_(* &quot;-&quot;??_);_(@_)">
                  <c:v>91718</c:v>
                </c:pt>
                <c:pt idx="28" formatCode="_(* #,##0_);_(* \(#,##0\);_(* &quot;-&quot;??_);_(@_)">
                  <c:v>92562</c:v>
                </c:pt>
                <c:pt idx="29" formatCode="_(* #,##0_);_(* \(#,##0\);_(* &quot;-&quot;??_);_(@_)">
                  <c:v>92887</c:v>
                </c:pt>
                <c:pt idx="30" formatCode="_(* #,##0_);_(* \(#,##0\);_(* &quot;-&quot;??_);_(@_)">
                  <c:v>94889</c:v>
                </c:pt>
                <c:pt idx="31" formatCode="_(* #,##0_);_(* \(#,##0\);_(* &quot;-&quot;??_);_(@_)">
                  <c:v>95828</c:v>
                </c:pt>
                <c:pt idx="32" formatCode="_(* #,##0_);_(* \(#,##0\);_(* &quot;-&quot;??_);_(@_)">
                  <c:v>98391</c:v>
                </c:pt>
                <c:pt idx="33" formatCode="_(* #,##0_);_(* \(#,##0\);_(* &quot;-&quot;??_);_(@_)">
                  <c:v>98325</c:v>
                </c:pt>
                <c:pt idx="34" formatCode="_(* #,##0_);_(* \(#,##0\);_(* &quot;-&quot;??_);_(@_)">
                  <c:v>99897</c:v>
                </c:pt>
                <c:pt idx="35" formatCode="_(* #,##0_);_(* \(#,##0\);_(* &quot;-&quot;??_);_(@_)">
                  <c:v>101842</c:v>
                </c:pt>
                <c:pt idx="36" formatCode="_(* #,##0_);_(* \(#,##0\);_(* &quot;-&quot;??_);_(@_)">
                  <c:v>101959</c:v>
                </c:pt>
                <c:pt idx="37" formatCode="_(* #,##0_);_(* \(#,##0\);_(* &quot;-&quot;??_);_(@_)">
                  <c:v>97890</c:v>
                </c:pt>
                <c:pt idx="38" formatCode="_(* #,##0_);_(* \(#,##0\);_(* &quot;-&quot;??_);_(@_)">
                  <c:v>96520</c:v>
                </c:pt>
                <c:pt idx="39" formatCode="_(* #,##0_);_(* \(#,##0\);_(* &quot;-&quot;??_);_(@_)">
                  <c:v>97380</c:v>
                </c:pt>
                <c:pt idx="40" formatCode="_(* #,##0_);_(* \(#,##0\);_(* &quot;-&quot;??_);_(@_)">
                  <c:v>95222</c:v>
                </c:pt>
                <c:pt idx="41" formatCode="_(* #,##0_);_(* \(#,##0\);_(* &quot;-&quot;??_);_(@_)">
                  <c:v>90833</c:v>
                </c:pt>
                <c:pt idx="42" formatCode="_(* #,##0_);_(* \(#,##0\);_(* &quot;-&quot;??_);_(@_)">
                  <c:v>89295</c:v>
                </c:pt>
                <c:pt idx="43" formatCode="_(* #,##0_);_(* \(#,##0\);_(* &quot;-&quot;??_);_(@_)">
                  <c:v>89336</c:v>
                </c:pt>
                <c:pt idx="44" formatCode="_(* #,##0_);_(* \(#,##0\);_(* &quot;-&quot;??_);_(@_)">
                  <c:v>86713</c:v>
                </c:pt>
                <c:pt idx="45" formatCode="_(* #,##0_);_(* \(#,##0\);_(* &quot;-&quot;??_);_(@_)">
                  <c:v>84404</c:v>
                </c:pt>
                <c:pt idx="46" formatCode="_(* #,##0_);_(* \(#,##0\);_(* &quot;-&quot;??_);_(@_)">
                  <c:v>82388</c:v>
                </c:pt>
                <c:pt idx="47" formatCode="_(* #,##0_);_(* \(#,##0\);_(* &quot;-&quot;??_);_(@_)">
                  <c:v>80348</c:v>
                </c:pt>
                <c:pt idx="48" formatCode="_(* #,##0_);_(* \(#,##0\);_(* &quot;-&quot;??_);_(@_)">
                  <c:v>76823</c:v>
                </c:pt>
                <c:pt idx="49" formatCode="_(* #,##0_);_(* \(#,##0\);_(* &quot;-&quot;??_);_(@_)">
                  <c:v>74599</c:v>
                </c:pt>
                <c:pt idx="50" formatCode="_(* #,##0_);_(* \(#,##0\);_(* &quot;-&quot;??_);_(@_)">
                  <c:v>71331</c:v>
                </c:pt>
                <c:pt idx="51" formatCode="_(* #,##0_);_(* \(#,##0\);_(* &quot;-&quot;??_);_(@_)">
                  <c:v>69530</c:v>
                </c:pt>
                <c:pt idx="52" formatCode="_(* #,##0_);_(* \(#,##0\);_(* &quot;-&quot;??_);_(@_)">
                  <c:v>66282</c:v>
                </c:pt>
                <c:pt idx="53" formatCode="_(* #,##0_);_(* \(#,##0\);_(* &quot;-&quot;??_);_(@_)">
                  <c:v>67329</c:v>
                </c:pt>
                <c:pt idx="54" formatCode="_(* #,##0_);_(* \(#,##0\);_(* &quot;-&quot;??_);_(@_)">
                  <c:v>64240</c:v>
                </c:pt>
                <c:pt idx="55" formatCode="_(* #,##0_);_(* \(#,##0\);_(* &quot;-&quot;??_);_(@_)">
                  <c:v>66714</c:v>
                </c:pt>
                <c:pt idx="56" formatCode="_(* #,##0_);_(* \(#,##0\);_(* &quot;-&quot;??_);_(@_)">
                  <c:v>63655</c:v>
                </c:pt>
                <c:pt idx="57" formatCode="_(* #,##0_);_(* \(#,##0\);_(* &quot;-&quot;??_);_(@_)">
                  <c:v>61404</c:v>
                </c:pt>
                <c:pt idx="58" formatCode="_(* #,##0_);_(* \(#,##0\);_(* &quot;-&quot;??_);_(@_)">
                  <c:v>58292</c:v>
                </c:pt>
                <c:pt idx="59" formatCode="_(* #,##0_);_(* \(#,##0\);_(* &quot;-&quot;??_);_(@_)">
                  <c:v>58889</c:v>
                </c:pt>
                <c:pt idx="60" formatCode="_(* #,##0_);_(* \(#,##0\);_(* &quot;-&quot;??_);_(@_)">
                  <c:v>56780</c:v>
                </c:pt>
                <c:pt idx="61" formatCode="_(* #,##0_);_(* \(#,##0\);_(* &quot;-&quot;??_);_(@_)">
                  <c:v>59027</c:v>
                </c:pt>
                <c:pt idx="62" formatCode="_(* #,##0_);_(* \(#,##0\);_(* &quot;-&quot;??_);_(@_)">
                  <c:v>59134</c:v>
                </c:pt>
                <c:pt idx="63" formatCode="_(* #,##0_);_(* \(#,##0\);_(* &quot;-&quot;??_);_(@_)">
                  <c:v>59424</c:v>
                </c:pt>
                <c:pt idx="64" formatCode="_(* #,##0_);_(* \(#,##0\);_(* &quot;-&quot;??_);_(@_)">
                  <c:v>61379</c:v>
                </c:pt>
                <c:pt idx="65" formatCode="_(* #,##0_);_(* \(#,##0\);_(* &quot;-&quot;??_);_(@_)">
                  <c:v>61529</c:v>
                </c:pt>
                <c:pt idx="66" formatCode="_(* #,##0_);_(* \(#,##0\);_(* &quot;-&quot;??_);_(@_)">
                  <c:v>64557</c:v>
                </c:pt>
                <c:pt idx="67" formatCode="_(* #,##0_);_(* \(#,##0\);_(* &quot;-&quot;??_);_(@_)">
                  <c:v>68132</c:v>
                </c:pt>
                <c:pt idx="68" formatCode="_(* #,##0_);_(* \(#,##0\);_(* &quot;-&quot;??_);_(@_)">
                  <c:v>68726</c:v>
                </c:pt>
                <c:pt idx="69" formatCode="_(* #,##0_);_(* \(#,##0\);_(* &quot;-&quot;??_);_(@_)">
                  <c:v>71822</c:v>
                </c:pt>
                <c:pt idx="70" formatCode="_(* #,##0_);_(* \(#,##0\);_(* &quot;-&quot;??_);_(@_)">
                  <c:v>77976</c:v>
                </c:pt>
                <c:pt idx="71" formatCode="_(* #,##0_);_(* \(#,##0\);_(* &quot;-&quot;??_);_(@_)">
                  <c:v>77236</c:v>
                </c:pt>
                <c:pt idx="72" formatCode="_(* #,##0_);_(* \(#,##0\);_(* &quot;-&quot;??_);_(@_)">
                  <c:v>80581</c:v>
                </c:pt>
                <c:pt idx="73" formatCode="_(* #,##0_);_(* \(#,##0\);_(* &quot;-&quot;??_);_(@_)">
                  <c:v>81804</c:v>
                </c:pt>
                <c:pt idx="74" formatCode="_(* #,##0_);_(* \(#,##0\);_(* &quot;-&quot;??_);_(@_)">
                  <c:v>82784</c:v>
                </c:pt>
                <c:pt idx="75" formatCode="_(* #,##0_);_(* \(#,##0\);_(* &quot;-&quot;??_);_(@_)">
                  <c:v>84427</c:v>
                </c:pt>
                <c:pt idx="76" formatCode="_(* #,##0_);_(* \(#,##0\);_(* &quot;-&quot;??_);_(@_)">
                  <c:v>87415</c:v>
                </c:pt>
                <c:pt idx="77" formatCode="_(* #,##0_);_(* \(#,##0\);_(* &quot;-&quot;??_);_(@_)">
                  <c:v>90336</c:v>
                </c:pt>
                <c:pt idx="78" formatCode="_(* #,##0_);_(* \(#,##0\);_(* &quot;-&quot;??_);_(@_)">
                  <c:v>89678</c:v>
                </c:pt>
                <c:pt idx="79" formatCode="_(* #,##0_);_(* \(#,##0\);_(* &quot;-&quot;??_);_(@_)">
                  <c:v>91718</c:v>
                </c:pt>
                <c:pt idx="80" formatCode="_(* #,##0_);_(* \(#,##0\);_(* &quot;-&quot;??_);_(@_)">
                  <c:v>92562</c:v>
                </c:pt>
                <c:pt idx="81" formatCode="_(* #,##0_);_(* \(#,##0\);_(* &quot;-&quot;??_);_(@_)">
                  <c:v>92887</c:v>
                </c:pt>
                <c:pt idx="82" formatCode="_(* #,##0_);_(* \(#,##0\);_(* &quot;-&quot;??_);_(@_)">
                  <c:v>94889</c:v>
                </c:pt>
                <c:pt idx="83" formatCode="_(* #,##0_);_(* \(#,##0\);_(* &quot;-&quot;??_);_(@_)">
                  <c:v>95828</c:v>
                </c:pt>
                <c:pt idx="84" formatCode="_(* #,##0_);_(* \(#,##0\);_(* &quot;-&quot;??_);_(@_)">
                  <c:v>98391</c:v>
                </c:pt>
                <c:pt idx="85" formatCode="_(* #,##0_);_(* \(#,##0\);_(* &quot;-&quot;??_);_(@_)">
                  <c:v>98325</c:v>
                </c:pt>
                <c:pt idx="86" formatCode="_(* #,##0_);_(* \(#,##0\);_(* &quot;-&quot;??_);_(@_)">
                  <c:v>99897</c:v>
                </c:pt>
                <c:pt idx="87" formatCode="_(* #,##0_);_(* \(#,##0\);_(* &quot;-&quot;??_);_(@_)">
                  <c:v>101842</c:v>
                </c:pt>
                <c:pt idx="88" formatCode="_(* #,##0_);_(* \(#,##0\);_(* &quot;-&quot;??_);_(@_)">
                  <c:v>101959</c:v>
                </c:pt>
                <c:pt idx="89" formatCode="_(* #,##0_);_(* \(#,##0\);_(* &quot;-&quot;??_);_(@_)">
                  <c:v>97890</c:v>
                </c:pt>
                <c:pt idx="90" formatCode="_(* #,##0_);_(* \(#,##0\);_(* &quot;-&quot;??_);_(@_)">
                  <c:v>96520</c:v>
                </c:pt>
                <c:pt idx="91" formatCode="_(* #,##0_);_(* \(#,##0\);_(* &quot;-&quot;??_);_(@_)">
                  <c:v>97380</c:v>
                </c:pt>
                <c:pt idx="92" formatCode="_(* #,##0_);_(* \(#,##0\);_(* &quot;-&quot;??_);_(@_)">
                  <c:v>95222</c:v>
                </c:pt>
                <c:pt idx="93" formatCode="_(* #,##0_);_(* \(#,##0\);_(* &quot;-&quot;??_);_(@_)">
                  <c:v>90833</c:v>
                </c:pt>
                <c:pt idx="94" formatCode="_(* #,##0_);_(* \(#,##0\);_(* &quot;-&quot;??_);_(@_)">
                  <c:v>89295</c:v>
                </c:pt>
                <c:pt idx="95" formatCode="_(* #,##0_);_(* \(#,##0\);_(* &quot;-&quot;??_);_(@_)">
                  <c:v>89336</c:v>
                </c:pt>
                <c:pt idx="96" formatCode="_(* #,##0_);_(* \(#,##0\);_(* &quot;-&quot;??_);_(@_)">
                  <c:v>86713</c:v>
                </c:pt>
                <c:pt idx="97" formatCode="_(* #,##0_);_(* \(#,##0\);_(* &quot;-&quot;??_);_(@_)">
                  <c:v>84404</c:v>
                </c:pt>
                <c:pt idx="98" formatCode="_(* #,##0_);_(* \(#,##0\);_(* &quot;-&quot;??_);_(@_)">
                  <c:v>82388</c:v>
                </c:pt>
                <c:pt idx="99" formatCode="_(* #,##0_);_(* \(#,##0\);_(* &quot;-&quot;??_);_(@_)">
                  <c:v>80348</c:v>
                </c:pt>
                <c:pt idx="100" formatCode="_(* #,##0_);_(* \(#,##0\);_(* &quot;-&quot;??_);_(@_)">
                  <c:v>76823</c:v>
                </c:pt>
                <c:pt idx="101" formatCode="_(* #,##0_);_(* \(#,##0\);_(* &quot;-&quot;??_);_(@_)">
                  <c:v>74599</c:v>
                </c:pt>
                <c:pt idx="102" formatCode="_(* #,##0_);_(* \(#,##0\);_(* &quot;-&quot;??_);_(@_)">
                  <c:v>71331</c:v>
                </c:pt>
                <c:pt idx="103" formatCode="_(* #,##0_);_(* \(#,##0\);_(* &quot;-&quot;??_);_(@_)">
                  <c:v>69530</c:v>
                </c:pt>
                <c:pt idx="104" formatCode="_(* #,##0_);_(* \(#,##0\);_(* &quot;-&quot;??_);_(@_)">
                  <c:v>66282</c:v>
                </c:pt>
                <c:pt idx="105" formatCode="_(* #,##0_);_(* \(#,##0\);_(* &quot;-&quot;??_);_(@_)">
                  <c:v>67329</c:v>
                </c:pt>
                <c:pt idx="106" formatCode="_(* #,##0_);_(* \(#,##0\);_(* &quot;-&quot;??_);_(@_)">
                  <c:v>64240</c:v>
                </c:pt>
                <c:pt idx="107" formatCode="_(* #,##0_);_(* \(#,##0\);_(* &quot;-&quot;??_);_(@_)">
                  <c:v>66714</c:v>
                </c:pt>
                <c:pt idx="108" formatCode="_(* #,##0_);_(* \(#,##0\);_(* &quot;-&quot;??_);_(@_)">
                  <c:v>63655</c:v>
                </c:pt>
                <c:pt idx="109" formatCode="_(* #,##0_);_(* \(#,##0\);_(* &quot;-&quot;??_);_(@_)">
                  <c:v>61404</c:v>
                </c:pt>
                <c:pt idx="110" formatCode="_(* #,##0_);_(* \(#,##0\);_(* &quot;-&quot;??_);_(@_)">
                  <c:v>58292</c:v>
                </c:pt>
                <c:pt idx="111" formatCode="_(* #,##0_);_(* \(#,##0\);_(* &quot;-&quot;??_);_(@_)">
                  <c:v>58889</c:v>
                </c:pt>
                <c:pt idx="112" formatCode="_(* #,##0_);_(* \(#,##0\);_(* &quot;-&quot;??_);_(@_)">
                  <c:v>56780</c:v>
                </c:pt>
                <c:pt idx="113" formatCode="_(* #,##0_);_(* \(#,##0\);_(* &quot;-&quot;??_);_(@_)">
                  <c:v>59027</c:v>
                </c:pt>
                <c:pt idx="114" formatCode="_(* #,##0_);_(* \(#,##0\);_(* &quot;-&quot;??_);_(@_)">
                  <c:v>59134</c:v>
                </c:pt>
                <c:pt idx="115" formatCode="_(* #,##0_);_(* \(#,##0\);_(* &quot;-&quot;??_);_(@_)">
                  <c:v>59424</c:v>
                </c:pt>
                <c:pt idx="116" formatCode="_(* #,##0_);_(* \(#,##0\);_(* &quot;-&quot;??_);_(@_)">
                  <c:v>61379</c:v>
                </c:pt>
                <c:pt idx="117" formatCode="_(* #,##0_);_(* \(#,##0\);_(* &quot;-&quot;??_);_(@_)">
                  <c:v>61529</c:v>
                </c:pt>
                <c:pt idx="118" formatCode="_(* #,##0_);_(* \(#,##0\);_(* &quot;-&quot;??_);_(@_)">
                  <c:v>64557</c:v>
                </c:pt>
                <c:pt idx="119" formatCode="_(* #,##0_);_(* \(#,##0\);_(* &quot;-&quot;??_);_(@_)">
                  <c:v>68132</c:v>
                </c:pt>
                <c:pt idx="120" formatCode="_(* #,##0_);_(* \(#,##0\);_(* &quot;-&quot;??_);_(@_)">
                  <c:v>68726</c:v>
                </c:pt>
                <c:pt idx="121" formatCode="_(* #,##0_);_(* \(#,##0\);_(* &quot;-&quot;??_);_(@_)">
                  <c:v>71822</c:v>
                </c:pt>
                <c:pt idx="122" formatCode="_(* #,##0_);_(* \(#,##0\);_(* &quot;-&quot;??_);_(@_)">
                  <c:v>77976</c:v>
                </c:pt>
                <c:pt idx="123" formatCode="_(* #,##0_);_(* \(#,##0\);_(* &quot;-&quot;??_);_(@_)">
                  <c:v>77236</c:v>
                </c:pt>
                <c:pt idx="124" formatCode="_(* #,##0_);_(* \(#,##0\);_(* &quot;-&quot;??_);_(@_)">
                  <c:v>80581</c:v>
                </c:pt>
                <c:pt idx="125" formatCode="_(* #,##0_);_(* \(#,##0\);_(* &quot;-&quot;??_);_(@_)">
                  <c:v>81804</c:v>
                </c:pt>
                <c:pt idx="126" formatCode="_(* #,##0_);_(* \(#,##0\);_(* &quot;-&quot;??_);_(@_)">
                  <c:v>82784</c:v>
                </c:pt>
                <c:pt idx="127" formatCode="_(* #,##0_);_(* \(#,##0\);_(* &quot;-&quot;??_);_(@_)">
                  <c:v>84427</c:v>
                </c:pt>
                <c:pt idx="128" formatCode="_(* #,##0_);_(* \(#,##0\);_(* &quot;-&quot;??_);_(@_)">
                  <c:v>87415</c:v>
                </c:pt>
                <c:pt idx="129" formatCode="_(* #,##0_);_(* \(#,##0\);_(* &quot;-&quot;??_);_(@_)">
                  <c:v>90336</c:v>
                </c:pt>
                <c:pt idx="130" formatCode="_(* #,##0_);_(* \(#,##0\);_(* &quot;-&quot;??_);_(@_)">
                  <c:v>89678</c:v>
                </c:pt>
                <c:pt idx="131" formatCode="_(* #,##0_);_(* \(#,##0\);_(* &quot;-&quot;??_);_(@_)">
                  <c:v>91718</c:v>
                </c:pt>
                <c:pt idx="132" formatCode="_(* #,##0_);_(* \(#,##0\);_(* &quot;-&quot;??_);_(@_)">
                  <c:v>92562</c:v>
                </c:pt>
                <c:pt idx="133" formatCode="_(* #,##0_);_(* \(#,##0\);_(* &quot;-&quot;??_);_(@_)">
                  <c:v>92887</c:v>
                </c:pt>
                <c:pt idx="134" formatCode="_(* #,##0_);_(* \(#,##0\);_(* &quot;-&quot;??_);_(@_)">
                  <c:v>94889</c:v>
                </c:pt>
                <c:pt idx="135" formatCode="_(* #,##0_);_(* \(#,##0\);_(* &quot;-&quot;??_);_(@_)">
                  <c:v>95828</c:v>
                </c:pt>
                <c:pt idx="136" formatCode="_(* #,##0_);_(* \(#,##0\);_(* &quot;-&quot;??_);_(@_)">
                  <c:v>98391</c:v>
                </c:pt>
                <c:pt idx="137" formatCode="_(* #,##0_);_(* \(#,##0\);_(* &quot;-&quot;??_);_(@_)">
                  <c:v>98325</c:v>
                </c:pt>
                <c:pt idx="138" formatCode="_(* #,##0_);_(* \(#,##0\);_(* &quot;-&quot;??_);_(@_)">
                  <c:v>99897</c:v>
                </c:pt>
                <c:pt idx="139" formatCode="_(* #,##0_);_(* \(#,##0\);_(* &quot;-&quot;??_);_(@_)">
                  <c:v>101842</c:v>
                </c:pt>
                <c:pt idx="140" formatCode="_(* #,##0_);_(* \(#,##0\);_(* &quot;-&quot;??_);_(@_)">
                  <c:v>101959</c:v>
                </c:pt>
                <c:pt idx="141" formatCode="_(* #,##0_);_(* \(#,##0\);_(* &quot;-&quot;??_);_(@_)">
                  <c:v>97890</c:v>
                </c:pt>
                <c:pt idx="142" formatCode="_(* #,##0_);_(* \(#,##0\);_(* &quot;-&quot;??_);_(@_)">
                  <c:v>96520</c:v>
                </c:pt>
                <c:pt idx="143" formatCode="_(* #,##0_);_(* \(#,##0\);_(* &quot;-&quot;??_);_(@_)">
                  <c:v>97380</c:v>
                </c:pt>
                <c:pt idx="144" formatCode="_(* #,##0_);_(* \(#,##0\);_(* &quot;-&quot;??_);_(@_)">
                  <c:v>95222</c:v>
                </c:pt>
                <c:pt idx="145" formatCode="_(* #,##0_);_(* \(#,##0\);_(* &quot;-&quot;??_);_(@_)">
                  <c:v>90833</c:v>
                </c:pt>
                <c:pt idx="146" formatCode="_(* #,##0_);_(* \(#,##0\);_(* &quot;-&quot;??_);_(@_)">
                  <c:v>89295</c:v>
                </c:pt>
                <c:pt idx="147" formatCode="_(* #,##0_);_(* \(#,##0\);_(* &quot;-&quot;??_);_(@_)">
                  <c:v>89336</c:v>
                </c:pt>
                <c:pt idx="148" formatCode="_(* #,##0_);_(* \(#,##0\);_(* &quot;-&quot;??_);_(@_)">
                  <c:v>86713</c:v>
                </c:pt>
                <c:pt idx="149" formatCode="_(* #,##0_);_(* \(#,##0\);_(* &quot;-&quot;??_);_(@_)">
                  <c:v>84404</c:v>
                </c:pt>
                <c:pt idx="150" formatCode="_(* #,##0_);_(* \(#,##0\);_(* &quot;-&quot;??_);_(@_)">
                  <c:v>82388</c:v>
                </c:pt>
                <c:pt idx="151" formatCode="_(* #,##0_);_(* \(#,##0\);_(* &quot;-&quot;??_);_(@_)">
                  <c:v>80348</c:v>
                </c:pt>
                <c:pt idx="152" formatCode="_(* #,##0_);_(* \(#,##0\);_(* &quot;-&quot;??_);_(@_)">
                  <c:v>76823</c:v>
                </c:pt>
                <c:pt idx="153" formatCode="_(* #,##0_);_(* \(#,##0\);_(* &quot;-&quot;??_);_(@_)">
                  <c:v>74599</c:v>
                </c:pt>
                <c:pt idx="154" formatCode="_(* #,##0_);_(* \(#,##0\);_(* &quot;-&quot;??_);_(@_)">
                  <c:v>71331</c:v>
                </c:pt>
                <c:pt idx="155" formatCode="_(* #,##0_);_(* \(#,##0\);_(* &quot;-&quot;??_);_(@_)">
                  <c:v>69530</c:v>
                </c:pt>
                <c:pt idx="156" formatCode="_(* #,##0_);_(* \(#,##0\);_(* &quot;-&quot;??_);_(@_)">
                  <c:v>66282</c:v>
                </c:pt>
                <c:pt idx="157" formatCode="_(* #,##0_);_(* \(#,##0\);_(* &quot;-&quot;??_);_(@_)">
                  <c:v>67329</c:v>
                </c:pt>
                <c:pt idx="158" formatCode="_(* #,##0_);_(* \(#,##0\);_(* &quot;-&quot;??_);_(@_)">
                  <c:v>64240</c:v>
                </c:pt>
                <c:pt idx="159" formatCode="_(* #,##0_);_(* \(#,##0\);_(* &quot;-&quot;??_);_(@_)">
                  <c:v>66714</c:v>
                </c:pt>
                <c:pt idx="160" formatCode="_(* #,##0_);_(* \(#,##0\);_(* &quot;-&quot;??_);_(@_)">
                  <c:v>63655</c:v>
                </c:pt>
                <c:pt idx="161" formatCode="_(* #,##0_);_(* \(#,##0\);_(* &quot;-&quot;??_);_(@_)">
                  <c:v>61404</c:v>
                </c:pt>
                <c:pt idx="162" formatCode="_(* #,##0_);_(* \(#,##0\);_(* &quot;-&quot;??_);_(@_)">
                  <c:v>58292</c:v>
                </c:pt>
                <c:pt idx="163" formatCode="_(* #,##0_);_(* \(#,##0\);_(* &quot;-&quot;??_);_(@_)">
                  <c:v>58889</c:v>
                </c:pt>
                <c:pt idx="164" formatCode="_(* #,##0_);_(* \(#,##0\);_(* &quot;-&quot;??_);_(@_)">
                  <c:v>56780</c:v>
                </c:pt>
                <c:pt idx="165" formatCode="_(* #,##0_);_(* \(#,##0\);_(* &quot;-&quot;??_);_(@_)">
                  <c:v>59027</c:v>
                </c:pt>
                <c:pt idx="166" formatCode="_(* #,##0_);_(* \(#,##0\);_(* &quot;-&quot;??_);_(@_)">
                  <c:v>59134</c:v>
                </c:pt>
                <c:pt idx="167" formatCode="_(* #,##0_);_(* \(#,##0\);_(* &quot;-&quot;??_);_(@_)">
                  <c:v>59424</c:v>
                </c:pt>
                <c:pt idx="168" formatCode="_(* #,##0_);_(* \(#,##0\);_(* &quot;-&quot;??_);_(@_)">
                  <c:v>61379</c:v>
                </c:pt>
                <c:pt idx="169" formatCode="_(* #,##0_);_(* \(#,##0\);_(* &quot;-&quot;??_);_(@_)">
                  <c:v>61529</c:v>
                </c:pt>
                <c:pt idx="170" formatCode="_(* #,##0_);_(* \(#,##0\);_(* &quot;-&quot;??_);_(@_)">
                  <c:v>64557</c:v>
                </c:pt>
                <c:pt idx="171" formatCode="_(* #,##0_);_(* \(#,##0\);_(* &quot;-&quot;??_);_(@_)">
                  <c:v>68132</c:v>
                </c:pt>
                <c:pt idx="172" formatCode="_(* #,##0_);_(* \(#,##0\);_(* &quot;-&quot;??_);_(@_)">
                  <c:v>68726</c:v>
                </c:pt>
                <c:pt idx="173" formatCode="_(* #,##0_);_(* \(#,##0\);_(* &quot;-&quot;??_);_(@_)">
                  <c:v>71822</c:v>
                </c:pt>
                <c:pt idx="174" formatCode="_(* #,##0_);_(* \(#,##0\);_(* &quot;-&quot;??_);_(@_)">
                  <c:v>77976</c:v>
                </c:pt>
                <c:pt idx="175" formatCode="_(* #,##0_);_(* \(#,##0\);_(* &quot;-&quot;??_);_(@_)">
                  <c:v>77236</c:v>
                </c:pt>
                <c:pt idx="176" formatCode="_(* #,##0_);_(* \(#,##0\);_(* &quot;-&quot;??_);_(@_)">
                  <c:v>80581</c:v>
                </c:pt>
                <c:pt idx="177" formatCode="_(* #,##0_);_(* \(#,##0\);_(* &quot;-&quot;??_);_(@_)">
                  <c:v>81804</c:v>
                </c:pt>
                <c:pt idx="178" formatCode="_(* #,##0_);_(* \(#,##0\);_(* &quot;-&quot;??_);_(@_)">
                  <c:v>82784</c:v>
                </c:pt>
                <c:pt idx="179" formatCode="_(* #,##0_);_(* \(#,##0\);_(* &quot;-&quot;??_);_(@_)">
                  <c:v>84427</c:v>
                </c:pt>
                <c:pt idx="180" formatCode="_(* #,##0_);_(* \(#,##0\);_(* &quot;-&quot;??_);_(@_)">
                  <c:v>87415</c:v>
                </c:pt>
                <c:pt idx="181" formatCode="_(* #,##0_);_(* \(#,##0\);_(* &quot;-&quot;??_);_(@_)">
                  <c:v>90336</c:v>
                </c:pt>
                <c:pt idx="182" formatCode="_(* #,##0_);_(* \(#,##0\);_(* &quot;-&quot;??_);_(@_)">
                  <c:v>89678</c:v>
                </c:pt>
                <c:pt idx="183" formatCode="_(* #,##0_);_(* \(#,##0\);_(* &quot;-&quot;??_);_(@_)">
                  <c:v>91718</c:v>
                </c:pt>
                <c:pt idx="184" formatCode="_(* #,##0_);_(* \(#,##0\);_(* &quot;-&quot;??_);_(@_)">
                  <c:v>92562</c:v>
                </c:pt>
                <c:pt idx="185" formatCode="_(* #,##0_);_(* \(#,##0\);_(* &quot;-&quot;??_);_(@_)">
                  <c:v>92887</c:v>
                </c:pt>
                <c:pt idx="186" formatCode="_(* #,##0_);_(* \(#,##0\);_(* &quot;-&quot;??_);_(@_)">
                  <c:v>94889</c:v>
                </c:pt>
                <c:pt idx="187" formatCode="_(* #,##0_);_(* \(#,##0\);_(* &quot;-&quot;??_);_(@_)">
                  <c:v>95828</c:v>
                </c:pt>
                <c:pt idx="188" formatCode="_(* #,##0_);_(* \(#,##0\);_(* &quot;-&quot;??_);_(@_)">
                  <c:v>98391</c:v>
                </c:pt>
                <c:pt idx="189" formatCode="_(* #,##0_);_(* \(#,##0\);_(* &quot;-&quot;??_);_(@_)">
                  <c:v>98325</c:v>
                </c:pt>
                <c:pt idx="190" formatCode="_(* #,##0_);_(* \(#,##0\);_(* &quot;-&quot;??_);_(@_)">
                  <c:v>99897</c:v>
                </c:pt>
                <c:pt idx="191" formatCode="_(* #,##0_);_(* \(#,##0\);_(* &quot;-&quot;??_);_(@_)">
                  <c:v>101842</c:v>
                </c:pt>
                <c:pt idx="192" formatCode="_(* #,##0_);_(* \(#,##0\);_(* &quot;-&quot;??_);_(@_)">
                  <c:v>101959</c:v>
                </c:pt>
                <c:pt idx="193" formatCode="_(* #,##0_);_(* \(#,##0\);_(* &quot;-&quot;??_);_(@_)">
                  <c:v>97890</c:v>
                </c:pt>
                <c:pt idx="194" formatCode="_(* #,##0_);_(* \(#,##0\);_(* &quot;-&quot;??_);_(@_)">
                  <c:v>96520</c:v>
                </c:pt>
                <c:pt idx="195" formatCode="_(* #,##0_);_(* \(#,##0\);_(* &quot;-&quot;??_);_(@_)">
                  <c:v>97380</c:v>
                </c:pt>
                <c:pt idx="196" formatCode="_(* #,##0_);_(* \(#,##0\);_(* &quot;-&quot;??_);_(@_)">
                  <c:v>95222</c:v>
                </c:pt>
                <c:pt idx="197" formatCode="_(* #,##0_);_(* \(#,##0\);_(* &quot;-&quot;??_);_(@_)">
                  <c:v>90833</c:v>
                </c:pt>
                <c:pt idx="198" formatCode="_(* #,##0_);_(* \(#,##0\);_(* &quot;-&quot;??_);_(@_)">
                  <c:v>89295</c:v>
                </c:pt>
                <c:pt idx="199" formatCode="_(* #,##0_);_(* \(#,##0\);_(* &quot;-&quot;??_);_(@_)">
                  <c:v>89336</c:v>
                </c:pt>
                <c:pt idx="200" formatCode="_(* #,##0_);_(* \(#,##0\);_(* &quot;-&quot;??_);_(@_)">
                  <c:v>86713</c:v>
                </c:pt>
                <c:pt idx="201" formatCode="_(* #,##0_);_(* \(#,##0\);_(* &quot;-&quot;??_);_(@_)">
                  <c:v>84404</c:v>
                </c:pt>
                <c:pt idx="202" formatCode="_(* #,##0_);_(* \(#,##0\);_(* &quot;-&quot;??_);_(@_)">
                  <c:v>82388</c:v>
                </c:pt>
                <c:pt idx="203" formatCode="_(* #,##0_);_(* \(#,##0\);_(* &quot;-&quot;??_);_(@_)">
                  <c:v>80348</c:v>
                </c:pt>
                <c:pt idx="204" formatCode="_(* #,##0_);_(* \(#,##0\);_(* &quot;-&quot;??_);_(@_)">
                  <c:v>76823</c:v>
                </c:pt>
                <c:pt idx="205" formatCode="_(* #,##0_);_(* \(#,##0\);_(* &quot;-&quot;??_);_(@_)">
                  <c:v>74599</c:v>
                </c:pt>
                <c:pt idx="206" formatCode="_(* #,##0_);_(* \(#,##0\);_(* &quot;-&quot;??_);_(@_)">
                  <c:v>71331</c:v>
                </c:pt>
                <c:pt idx="207" formatCode="_(* #,##0_);_(* \(#,##0\);_(* &quot;-&quot;??_);_(@_)">
                  <c:v>69530</c:v>
                </c:pt>
                <c:pt idx="208" formatCode="_(* #,##0_);_(* \(#,##0\);_(* &quot;-&quot;??_);_(@_)">
                  <c:v>66282</c:v>
                </c:pt>
                <c:pt idx="209" formatCode="_(* #,##0_);_(* \(#,##0\);_(* &quot;-&quot;??_);_(@_)">
                  <c:v>67329</c:v>
                </c:pt>
                <c:pt idx="210" formatCode="_(* #,##0_);_(* \(#,##0\);_(* &quot;-&quot;??_);_(@_)">
                  <c:v>64240</c:v>
                </c:pt>
                <c:pt idx="211" formatCode="_(* #,##0_);_(* \(#,##0\);_(* &quot;-&quot;??_);_(@_)">
                  <c:v>66714</c:v>
                </c:pt>
                <c:pt idx="212" formatCode="_(* #,##0_);_(* \(#,##0\);_(* &quot;-&quot;??_);_(@_)">
                  <c:v>63655</c:v>
                </c:pt>
                <c:pt idx="213" formatCode="_(* #,##0_);_(* \(#,##0\);_(* &quot;-&quot;??_);_(@_)">
                  <c:v>61404</c:v>
                </c:pt>
                <c:pt idx="214" formatCode="_(* #,##0_);_(* \(#,##0\);_(* &quot;-&quot;??_);_(@_)">
                  <c:v>58292</c:v>
                </c:pt>
                <c:pt idx="215" formatCode="_(* #,##0_);_(* \(#,##0\);_(* &quot;-&quot;??_);_(@_)">
                  <c:v>58889</c:v>
                </c:pt>
                <c:pt idx="216" formatCode="_(* #,##0_);_(* \(#,##0\);_(* &quot;-&quot;??_);_(@_)">
                  <c:v>56780</c:v>
                </c:pt>
                <c:pt idx="217" formatCode="_(* #,##0_);_(* \(#,##0\);_(* &quot;-&quot;??_);_(@_)">
                  <c:v>59027</c:v>
                </c:pt>
                <c:pt idx="218" formatCode="_(* #,##0_);_(* \(#,##0\);_(* &quot;-&quot;??_);_(@_)">
                  <c:v>59134</c:v>
                </c:pt>
                <c:pt idx="219" formatCode="_(* #,##0_);_(* \(#,##0\);_(* &quot;-&quot;??_);_(@_)">
                  <c:v>59424</c:v>
                </c:pt>
                <c:pt idx="220" formatCode="_(* #,##0_);_(* \(#,##0\);_(* &quot;-&quot;??_);_(@_)">
                  <c:v>61379</c:v>
                </c:pt>
                <c:pt idx="221" formatCode="_(* #,##0_);_(* \(#,##0\);_(* &quot;-&quot;??_);_(@_)">
                  <c:v>61529</c:v>
                </c:pt>
                <c:pt idx="222" formatCode="_(* #,##0_);_(* \(#,##0\);_(* &quot;-&quot;??_);_(@_)">
                  <c:v>64557</c:v>
                </c:pt>
                <c:pt idx="223" formatCode="_(* #,##0_);_(* \(#,##0\);_(* &quot;-&quot;??_);_(@_)">
                  <c:v>68132</c:v>
                </c:pt>
                <c:pt idx="224" formatCode="_(* #,##0_);_(* \(#,##0\);_(* &quot;-&quot;??_);_(@_)">
                  <c:v>68726</c:v>
                </c:pt>
                <c:pt idx="225" formatCode="_(* #,##0_);_(* \(#,##0\);_(* &quot;-&quot;??_);_(@_)">
                  <c:v>71822</c:v>
                </c:pt>
                <c:pt idx="226" formatCode="_(* #,##0_);_(* \(#,##0\);_(* &quot;-&quot;??_);_(@_)">
                  <c:v>77976</c:v>
                </c:pt>
                <c:pt idx="227" formatCode="_(* #,##0_);_(* \(#,##0\);_(* &quot;-&quot;??_);_(@_)">
                  <c:v>77236</c:v>
                </c:pt>
                <c:pt idx="228" formatCode="_(* #,##0_);_(* \(#,##0\);_(* &quot;-&quot;??_);_(@_)">
                  <c:v>80581</c:v>
                </c:pt>
                <c:pt idx="229" formatCode="_(* #,##0_);_(* \(#,##0\);_(* &quot;-&quot;??_);_(@_)">
                  <c:v>81804</c:v>
                </c:pt>
                <c:pt idx="230" formatCode="_(* #,##0_);_(* \(#,##0\);_(* &quot;-&quot;??_);_(@_)">
                  <c:v>82784</c:v>
                </c:pt>
                <c:pt idx="231" formatCode="_(* #,##0_);_(* \(#,##0\);_(* &quot;-&quot;??_);_(@_)">
                  <c:v>84427</c:v>
                </c:pt>
                <c:pt idx="232" formatCode="_(* #,##0_);_(* \(#,##0\);_(* &quot;-&quot;??_);_(@_)">
                  <c:v>87415</c:v>
                </c:pt>
                <c:pt idx="233" formatCode="_(* #,##0_);_(* \(#,##0\);_(* &quot;-&quot;??_);_(@_)">
                  <c:v>90336</c:v>
                </c:pt>
                <c:pt idx="234" formatCode="_(* #,##0_);_(* \(#,##0\);_(* &quot;-&quot;??_);_(@_)">
                  <c:v>89678</c:v>
                </c:pt>
                <c:pt idx="235" formatCode="_(* #,##0_);_(* \(#,##0\);_(* &quot;-&quot;??_);_(@_)">
                  <c:v>91718</c:v>
                </c:pt>
                <c:pt idx="236" formatCode="_(* #,##0_);_(* \(#,##0\);_(* &quot;-&quot;??_);_(@_)">
                  <c:v>92562</c:v>
                </c:pt>
                <c:pt idx="237" formatCode="_(* #,##0_);_(* \(#,##0\);_(* &quot;-&quot;??_);_(@_)">
                  <c:v>92887</c:v>
                </c:pt>
                <c:pt idx="238" formatCode="_(* #,##0_);_(* \(#,##0\);_(* &quot;-&quot;??_);_(@_)">
                  <c:v>94889</c:v>
                </c:pt>
                <c:pt idx="239" formatCode="_(* #,##0_);_(* \(#,##0\);_(* &quot;-&quot;??_);_(@_)">
                  <c:v>95828</c:v>
                </c:pt>
                <c:pt idx="240" formatCode="_(* #,##0_);_(* \(#,##0\);_(* &quot;-&quot;??_);_(@_)">
                  <c:v>98391</c:v>
                </c:pt>
                <c:pt idx="241" formatCode="_(* #,##0_);_(* \(#,##0\);_(* &quot;-&quot;??_);_(@_)">
                  <c:v>98325</c:v>
                </c:pt>
                <c:pt idx="242" formatCode="_(* #,##0_);_(* \(#,##0\);_(* &quot;-&quot;??_);_(@_)">
                  <c:v>99897</c:v>
                </c:pt>
                <c:pt idx="243" formatCode="_(* #,##0_);_(* \(#,##0\);_(* &quot;-&quot;??_);_(@_)">
                  <c:v>101842</c:v>
                </c:pt>
                <c:pt idx="244" formatCode="_(* #,##0_);_(* \(#,##0\);_(* &quot;-&quot;??_);_(@_)">
                  <c:v>101959</c:v>
                </c:pt>
                <c:pt idx="245" formatCode="_(* #,##0_);_(* \(#,##0\);_(* &quot;-&quot;??_);_(@_)">
                  <c:v>97890</c:v>
                </c:pt>
                <c:pt idx="246" formatCode="_(* #,##0_);_(* \(#,##0\);_(* &quot;-&quot;??_);_(@_)">
                  <c:v>96520</c:v>
                </c:pt>
                <c:pt idx="247" formatCode="_(* #,##0_);_(* \(#,##0\);_(* &quot;-&quot;??_);_(@_)">
                  <c:v>97380</c:v>
                </c:pt>
                <c:pt idx="248" formatCode="_(* #,##0_);_(* \(#,##0\);_(* &quot;-&quot;??_);_(@_)">
                  <c:v>95222</c:v>
                </c:pt>
                <c:pt idx="249" formatCode="_(* #,##0_);_(* \(#,##0\);_(* &quot;-&quot;??_);_(@_)">
                  <c:v>90833</c:v>
                </c:pt>
                <c:pt idx="250" formatCode="_(* #,##0_);_(* \(#,##0\);_(* &quot;-&quot;??_);_(@_)">
                  <c:v>89295</c:v>
                </c:pt>
                <c:pt idx="251" formatCode="_(* #,##0_);_(* \(#,##0\);_(* &quot;-&quot;??_);_(@_)">
                  <c:v>89336</c:v>
                </c:pt>
                <c:pt idx="252" formatCode="_(* #,##0_);_(* \(#,##0\);_(* &quot;-&quot;??_);_(@_)">
                  <c:v>86713</c:v>
                </c:pt>
                <c:pt idx="253" formatCode="_(* #,##0_);_(* \(#,##0\);_(* &quot;-&quot;??_);_(@_)">
                  <c:v>84404</c:v>
                </c:pt>
                <c:pt idx="254" formatCode="_(* #,##0_);_(* \(#,##0\);_(* &quot;-&quot;??_);_(@_)">
                  <c:v>82388</c:v>
                </c:pt>
                <c:pt idx="255" formatCode="_(* #,##0_);_(* \(#,##0\);_(* &quot;-&quot;??_);_(@_)">
                  <c:v>80348</c:v>
                </c:pt>
                <c:pt idx="256" formatCode="_(* #,##0_);_(* \(#,##0\);_(* &quot;-&quot;??_);_(@_)">
                  <c:v>76823</c:v>
                </c:pt>
                <c:pt idx="257" formatCode="_(* #,##0_);_(* \(#,##0\);_(* &quot;-&quot;??_);_(@_)">
                  <c:v>74599</c:v>
                </c:pt>
                <c:pt idx="258" formatCode="_(* #,##0_);_(* \(#,##0\);_(* &quot;-&quot;??_);_(@_)">
                  <c:v>71331</c:v>
                </c:pt>
                <c:pt idx="259" formatCode="_(* #,##0_);_(* \(#,##0\);_(* &quot;-&quot;??_);_(@_)">
                  <c:v>69530</c:v>
                </c:pt>
                <c:pt idx="260" formatCode="_(* #,##0_);_(* \(#,##0\);_(* &quot;-&quot;??_);_(@_)">
                  <c:v>66282</c:v>
                </c:pt>
                <c:pt idx="261" formatCode="_(* #,##0_);_(* \(#,##0\);_(* &quot;-&quot;??_);_(@_)">
                  <c:v>67329</c:v>
                </c:pt>
                <c:pt idx="262" formatCode="_(* #,##0_);_(* \(#,##0\);_(* &quot;-&quot;??_);_(@_)">
                  <c:v>64240</c:v>
                </c:pt>
                <c:pt idx="263" formatCode="_(* #,##0_);_(* \(#,##0\);_(* &quot;-&quot;??_);_(@_)">
                  <c:v>66714</c:v>
                </c:pt>
                <c:pt idx="264" formatCode="_(* #,##0_);_(* \(#,##0\);_(* &quot;-&quot;??_);_(@_)">
                  <c:v>63655</c:v>
                </c:pt>
                <c:pt idx="265" formatCode="_(* #,##0_);_(* \(#,##0\);_(* &quot;-&quot;??_);_(@_)">
                  <c:v>61404</c:v>
                </c:pt>
                <c:pt idx="266" formatCode="_(* #,##0_);_(* \(#,##0\);_(* &quot;-&quot;??_);_(@_)">
                  <c:v>58292</c:v>
                </c:pt>
                <c:pt idx="267" formatCode="_(* #,##0_);_(* \(#,##0\);_(* &quot;-&quot;??_);_(@_)">
                  <c:v>58889</c:v>
                </c:pt>
                <c:pt idx="268" formatCode="_(* #,##0_);_(* \(#,##0\);_(* &quot;-&quot;??_);_(@_)">
                  <c:v>56780</c:v>
                </c:pt>
                <c:pt idx="269" formatCode="_(* #,##0_);_(* \(#,##0\);_(* &quot;-&quot;??_);_(@_)">
                  <c:v>59027</c:v>
                </c:pt>
                <c:pt idx="270" formatCode="_(* #,##0_);_(* \(#,##0\);_(* &quot;-&quot;??_);_(@_)">
                  <c:v>59134</c:v>
                </c:pt>
                <c:pt idx="271" formatCode="_(* #,##0_);_(* \(#,##0\);_(* &quot;-&quot;??_);_(@_)">
                  <c:v>59424</c:v>
                </c:pt>
                <c:pt idx="272" formatCode="_(* #,##0_);_(* \(#,##0\);_(* &quot;-&quot;??_);_(@_)">
                  <c:v>61379</c:v>
                </c:pt>
                <c:pt idx="273" formatCode="_(* #,##0_);_(* \(#,##0\);_(* &quot;-&quot;??_);_(@_)">
                  <c:v>61529</c:v>
                </c:pt>
                <c:pt idx="274" formatCode="_(* #,##0_);_(* \(#,##0\);_(* &quot;-&quot;??_);_(@_)">
                  <c:v>64557</c:v>
                </c:pt>
                <c:pt idx="275" formatCode="_(* #,##0_);_(* \(#,##0\);_(* &quot;-&quot;??_);_(@_)">
                  <c:v>68132</c:v>
                </c:pt>
                <c:pt idx="276" formatCode="_(* #,##0_);_(* \(#,##0\);_(* &quot;-&quot;??_);_(@_)">
                  <c:v>68726</c:v>
                </c:pt>
                <c:pt idx="277" formatCode="_(* #,##0_);_(* \(#,##0\);_(* &quot;-&quot;??_);_(@_)">
                  <c:v>71822</c:v>
                </c:pt>
                <c:pt idx="278" formatCode="_(* #,##0_);_(* \(#,##0\);_(* &quot;-&quot;??_);_(@_)">
                  <c:v>77976</c:v>
                </c:pt>
                <c:pt idx="279" formatCode="_(* #,##0_);_(* \(#,##0\);_(* &quot;-&quot;??_);_(@_)">
                  <c:v>77236</c:v>
                </c:pt>
                <c:pt idx="280" formatCode="_(* #,##0_);_(* \(#,##0\);_(* &quot;-&quot;??_);_(@_)">
                  <c:v>80581</c:v>
                </c:pt>
                <c:pt idx="281" formatCode="_(* #,##0_);_(* \(#,##0\);_(* &quot;-&quot;??_);_(@_)">
                  <c:v>81804</c:v>
                </c:pt>
                <c:pt idx="282" formatCode="_(* #,##0_);_(* \(#,##0\);_(* &quot;-&quot;??_);_(@_)">
                  <c:v>82784</c:v>
                </c:pt>
                <c:pt idx="283" formatCode="_(* #,##0_);_(* \(#,##0\);_(* &quot;-&quot;??_);_(@_)">
                  <c:v>84427</c:v>
                </c:pt>
                <c:pt idx="284" formatCode="_(* #,##0_);_(* \(#,##0\);_(* &quot;-&quot;??_);_(@_)">
                  <c:v>87415</c:v>
                </c:pt>
                <c:pt idx="285" formatCode="_(* #,##0_);_(* \(#,##0\);_(* &quot;-&quot;??_);_(@_)">
                  <c:v>90336</c:v>
                </c:pt>
                <c:pt idx="286" formatCode="_(* #,##0_);_(* \(#,##0\);_(* &quot;-&quot;??_);_(@_)">
                  <c:v>89678</c:v>
                </c:pt>
                <c:pt idx="287" formatCode="_(* #,##0_);_(* \(#,##0\);_(* &quot;-&quot;??_);_(@_)">
                  <c:v>91718</c:v>
                </c:pt>
                <c:pt idx="288" formatCode="_(* #,##0_);_(* \(#,##0\);_(* &quot;-&quot;??_);_(@_)">
                  <c:v>92562</c:v>
                </c:pt>
                <c:pt idx="289" formatCode="_(* #,##0_);_(* \(#,##0\);_(* &quot;-&quot;??_);_(@_)">
                  <c:v>92887</c:v>
                </c:pt>
                <c:pt idx="290" formatCode="_(* #,##0_);_(* \(#,##0\);_(* &quot;-&quot;??_);_(@_)">
                  <c:v>94889</c:v>
                </c:pt>
                <c:pt idx="291" formatCode="_(* #,##0_);_(* \(#,##0\);_(* &quot;-&quot;??_);_(@_)">
                  <c:v>95828</c:v>
                </c:pt>
                <c:pt idx="292" formatCode="_(* #,##0_);_(* \(#,##0\);_(* &quot;-&quot;??_);_(@_)">
                  <c:v>98391</c:v>
                </c:pt>
                <c:pt idx="293" formatCode="_(* #,##0_);_(* \(#,##0\);_(* &quot;-&quot;??_);_(@_)">
                  <c:v>98325</c:v>
                </c:pt>
                <c:pt idx="294" formatCode="_(* #,##0_);_(* \(#,##0\);_(* &quot;-&quot;??_);_(@_)">
                  <c:v>99897</c:v>
                </c:pt>
                <c:pt idx="295" formatCode="_(* #,##0_);_(* \(#,##0\);_(* &quot;-&quot;??_);_(@_)">
                  <c:v>101842</c:v>
                </c:pt>
                <c:pt idx="296" formatCode="_(* #,##0_);_(* \(#,##0\);_(* &quot;-&quot;??_);_(@_)">
                  <c:v>101959</c:v>
                </c:pt>
                <c:pt idx="297" formatCode="_(* #,##0_);_(* \(#,##0\);_(* &quot;-&quot;??_);_(@_)">
                  <c:v>97890</c:v>
                </c:pt>
                <c:pt idx="298" formatCode="_(* #,##0_);_(* \(#,##0\);_(* &quot;-&quot;??_);_(@_)">
                  <c:v>96520</c:v>
                </c:pt>
                <c:pt idx="299" formatCode="_(* #,##0_);_(* \(#,##0\);_(* &quot;-&quot;??_);_(@_)">
                  <c:v>97380</c:v>
                </c:pt>
                <c:pt idx="300" formatCode="_(* #,##0_);_(* \(#,##0\);_(* &quot;-&quot;??_);_(@_)">
                  <c:v>95222</c:v>
                </c:pt>
                <c:pt idx="301" formatCode="_(* #,##0_);_(* \(#,##0\);_(* &quot;-&quot;??_);_(@_)">
                  <c:v>90833</c:v>
                </c:pt>
                <c:pt idx="302" formatCode="_(* #,##0_);_(* \(#,##0\);_(* &quot;-&quot;??_);_(@_)">
                  <c:v>89295</c:v>
                </c:pt>
                <c:pt idx="303" formatCode="_(* #,##0_);_(* \(#,##0\);_(* &quot;-&quot;??_);_(@_)">
                  <c:v>89336</c:v>
                </c:pt>
                <c:pt idx="304" formatCode="_(* #,##0_);_(* \(#,##0\);_(* &quot;-&quot;??_);_(@_)">
                  <c:v>86713</c:v>
                </c:pt>
                <c:pt idx="305" formatCode="_(* #,##0_);_(* \(#,##0\);_(* &quot;-&quot;??_);_(@_)">
                  <c:v>84404</c:v>
                </c:pt>
                <c:pt idx="306" formatCode="_(* #,##0_);_(* \(#,##0\);_(* &quot;-&quot;??_);_(@_)">
                  <c:v>82388</c:v>
                </c:pt>
                <c:pt idx="307" formatCode="_(* #,##0_);_(* \(#,##0\);_(* &quot;-&quot;??_);_(@_)">
                  <c:v>80348</c:v>
                </c:pt>
                <c:pt idx="308" formatCode="_(* #,##0_);_(* \(#,##0\);_(* &quot;-&quot;??_);_(@_)">
                  <c:v>76823</c:v>
                </c:pt>
                <c:pt idx="309" formatCode="_(* #,##0_);_(* \(#,##0\);_(* &quot;-&quot;??_);_(@_)">
                  <c:v>74599</c:v>
                </c:pt>
                <c:pt idx="310" formatCode="_(* #,##0_);_(* \(#,##0\);_(* &quot;-&quot;??_);_(@_)">
                  <c:v>71331</c:v>
                </c:pt>
                <c:pt idx="311" formatCode="_(* #,##0_);_(* \(#,##0\);_(* &quot;-&quot;??_);_(@_)">
                  <c:v>69530</c:v>
                </c:pt>
                <c:pt idx="312" formatCode="_(* #,##0_);_(* \(#,##0\);_(* &quot;-&quot;??_);_(@_)">
                  <c:v>66282</c:v>
                </c:pt>
                <c:pt idx="313" formatCode="_(* #,##0_);_(* \(#,##0\);_(* &quot;-&quot;??_);_(@_)">
                  <c:v>67329</c:v>
                </c:pt>
                <c:pt idx="314" formatCode="_(* #,##0_);_(* \(#,##0\);_(* &quot;-&quot;??_);_(@_)">
                  <c:v>64240</c:v>
                </c:pt>
                <c:pt idx="315" formatCode="_(* #,##0_);_(* \(#,##0\);_(* &quot;-&quot;??_);_(@_)">
                  <c:v>66714</c:v>
                </c:pt>
                <c:pt idx="316" formatCode="_(* #,##0_);_(* \(#,##0\);_(* &quot;-&quot;??_);_(@_)">
                  <c:v>63655</c:v>
                </c:pt>
                <c:pt idx="317" formatCode="_(* #,##0_);_(* \(#,##0\);_(* &quot;-&quot;??_);_(@_)">
                  <c:v>61404</c:v>
                </c:pt>
                <c:pt idx="318" formatCode="_(* #,##0_);_(* \(#,##0\);_(* &quot;-&quot;??_);_(@_)">
                  <c:v>58292</c:v>
                </c:pt>
                <c:pt idx="319" formatCode="_(* #,##0_);_(* \(#,##0\);_(* &quot;-&quot;??_);_(@_)">
                  <c:v>58889</c:v>
                </c:pt>
                <c:pt idx="320" formatCode="_(* #,##0_);_(* \(#,##0\);_(* &quot;-&quot;??_);_(@_)">
                  <c:v>56780</c:v>
                </c:pt>
                <c:pt idx="321" formatCode="_(* #,##0_);_(* \(#,##0\);_(* &quot;-&quot;??_);_(@_)">
                  <c:v>59027</c:v>
                </c:pt>
                <c:pt idx="322" formatCode="_(* #,##0_);_(* \(#,##0\);_(* &quot;-&quot;??_);_(@_)">
                  <c:v>59134</c:v>
                </c:pt>
                <c:pt idx="323" formatCode="_(* #,##0_);_(* \(#,##0\);_(* &quot;-&quot;??_);_(@_)">
                  <c:v>59424</c:v>
                </c:pt>
                <c:pt idx="324" formatCode="_(* #,##0_);_(* \(#,##0\);_(* &quot;-&quot;??_);_(@_)">
                  <c:v>61379</c:v>
                </c:pt>
                <c:pt idx="325" formatCode="_(* #,##0_);_(* \(#,##0\);_(* &quot;-&quot;??_);_(@_)">
                  <c:v>61529</c:v>
                </c:pt>
                <c:pt idx="326" formatCode="_(* #,##0_);_(* \(#,##0\);_(* &quot;-&quot;??_);_(@_)">
                  <c:v>64557</c:v>
                </c:pt>
                <c:pt idx="327" formatCode="_(* #,##0_);_(* \(#,##0\);_(* &quot;-&quot;??_);_(@_)">
                  <c:v>68132</c:v>
                </c:pt>
                <c:pt idx="328" formatCode="_(* #,##0_);_(* \(#,##0\);_(* &quot;-&quot;??_);_(@_)">
                  <c:v>68726</c:v>
                </c:pt>
                <c:pt idx="329" formatCode="_(* #,##0_);_(* \(#,##0\);_(* &quot;-&quot;??_);_(@_)">
                  <c:v>71822</c:v>
                </c:pt>
                <c:pt idx="330" formatCode="_(* #,##0_);_(* \(#,##0\);_(* &quot;-&quot;??_);_(@_)">
                  <c:v>77976</c:v>
                </c:pt>
                <c:pt idx="331" formatCode="_(* #,##0_);_(* \(#,##0\);_(* &quot;-&quot;??_);_(@_)">
                  <c:v>77236</c:v>
                </c:pt>
                <c:pt idx="332" formatCode="_(* #,##0_);_(* \(#,##0\);_(* &quot;-&quot;??_);_(@_)">
                  <c:v>80581</c:v>
                </c:pt>
                <c:pt idx="333" formatCode="_(* #,##0_);_(* \(#,##0\);_(* &quot;-&quot;??_);_(@_)">
                  <c:v>81804</c:v>
                </c:pt>
                <c:pt idx="334" formatCode="_(* #,##0_);_(* \(#,##0\);_(* &quot;-&quot;??_);_(@_)">
                  <c:v>82784</c:v>
                </c:pt>
                <c:pt idx="335" formatCode="_(* #,##0_);_(* \(#,##0\);_(* &quot;-&quot;??_);_(@_)">
                  <c:v>82784</c:v>
                </c:pt>
                <c:pt idx="336" formatCode="_(* #,##0_);_(* \(#,##0\);_(* &quot;-&quot;??_);_(@_)">
                  <c:v>84427</c:v>
                </c:pt>
                <c:pt idx="337" formatCode="_(* #,##0_);_(* \(#,##0\);_(* &quot;-&quot;??_);_(@_)">
                  <c:v>87415</c:v>
                </c:pt>
                <c:pt idx="338" formatCode="_(* #,##0_);_(* \(#,##0\);_(* &quot;-&quot;??_);_(@_)">
                  <c:v>90336</c:v>
                </c:pt>
                <c:pt idx="339" formatCode="_(* #,##0_);_(* \(#,##0\);_(* &quot;-&quot;??_);_(@_)">
                  <c:v>89678</c:v>
                </c:pt>
                <c:pt idx="340" formatCode="_(* #,##0_);_(* \(#,##0\);_(* &quot;-&quot;??_);_(@_)">
                  <c:v>91718</c:v>
                </c:pt>
                <c:pt idx="341" formatCode="_(* #,##0_);_(* \(#,##0\);_(* &quot;-&quot;??_);_(@_)">
                  <c:v>92562</c:v>
                </c:pt>
                <c:pt idx="342" formatCode="_(* #,##0_);_(* \(#,##0\);_(* &quot;-&quot;??_);_(@_)">
                  <c:v>92887</c:v>
                </c:pt>
                <c:pt idx="343" formatCode="_(* #,##0_);_(* \(#,##0\);_(* &quot;-&quot;??_);_(@_)">
                  <c:v>94889</c:v>
                </c:pt>
                <c:pt idx="344" formatCode="_(* #,##0_);_(* \(#,##0\);_(* &quot;-&quot;??_);_(@_)">
                  <c:v>95828</c:v>
                </c:pt>
                <c:pt idx="345" formatCode="_(* #,##0_);_(* \(#,##0\);_(* &quot;-&quot;??_);_(@_)">
                  <c:v>98391</c:v>
                </c:pt>
                <c:pt idx="346" formatCode="_(* #,##0_);_(* \(#,##0\);_(* &quot;-&quot;??_);_(@_)">
                  <c:v>98325</c:v>
                </c:pt>
                <c:pt idx="347" formatCode="_(* #,##0_);_(* \(#,##0\);_(* &quot;-&quot;??_);_(@_)">
                  <c:v>99897</c:v>
                </c:pt>
                <c:pt idx="348" formatCode="_(* #,##0_);_(* \(#,##0\);_(* &quot;-&quot;??_);_(@_)">
                  <c:v>101842</c:v>
                </c:pt>
                <c:pt idx="349" formatCode="_(* #,##0_);_(* \(#,##0\);_(* &quot;-&quot;??_);_(@_)">
                  <c:v>101959</c:v>
                </c:pt>
                <c:pt idx="350" formatCode="_(* #,##0_);_(* \(#,##0\);_(* &quot;-&quot;??_);_(@_)">
                  <c:v>97890</c:v>
                </c:pt>
                <c:pt idx="351" formatCode="_(* #,##0_);_(* \(#,##0\);_(* &quot;-&quot;??_);_(@_)">
                  <c:v>96520</c:v>
                </c:pt>
                <c:pt idx="352" formatCode="_(* #,##0_);_(* \(#,##0\);_(* &quot;-&quot;??_);_(@_)">
                  <c:v>97380</c:v>
                </c:pt>
                <c:pt idx="353" formatCode="_(* #,##0_);_(* \(#,##0\);_(* &quot;-&quot;??_);_(@_)">
                  <c:v>95222</c:v>
                </c:pt>
                <c:pt idx="354" formatCode="_(* #,##0_);_(* \(#,##0\);_(* &quot;-&quot;??_);_(@_)">
                  <c:v>90833</c:v>
                </c:pt>
                <c:pt idx="355" formatCode="_(* #,##0_);_(* \(#,##0\);_(* &quot;-&quot;??_);_(@_)">
                  <c:v>89295</c:v>
                </c:pt>
                <c:pt idx="356" formatCode="_(* #,##0_);_(* \(#,##0\);_(* &quot;-&quot;??_);_(@_)">
                  <c:v>89336</c:v>
                </c:pt>
                <c:pt idx="357" formatCode="_(* #,##0_);_(* \(#,##0\);_(* &quot;-&quot;??_);_(@_)">
                  <c:v>86713</c:v>
                </c:pt>
                <c:pt idx="358" formatCode="_(* #,##0_);_(* \(#,##0\);_(* &quot;-&quot;??_);_(@_)">
                  <c:v>84404</c:v>
                </c:pt>
                <c:pt idx="359" formatCode="_(* #,##0_);_(* \(#,##0\);_(* &quot;-&quot;??_);_(@_)">
                  <c:v>82388</c:v>
                </c:pt>
                <c:pt idx="360" formatCode="_(* #,##0_);_(* \(#,##0\);_(* &quot;-&quot;??_);_(@_)">
                  <c:v>80348</c:v>
                </c:pt>
                <c:pt idx="361" formatCode="_(* #,##0_);_(* \(#,##0\);_(* &quot;-&quot;??_);_(@_)">
                  <c:v>76823</c:v>
                </c:pt>
                <c:pt idx="362" formatCode="_(* #,##0_);_(* \(#,##0\);_(* &quot;-&quot;??_);_(@_)">
                  <c:v>74599</c:v>
                </c:pt>
                <c:pt idx="363" formatCode="_(* #,##0_);_(* \(#,##0\);_(* &quot;-&quot;??_);_(@_)">
                  <c:v>71331</c:v>
                </c:pt>
                <c:pt idx="364" formatCode="_(* #,##0_);_(* \(#,##0\);_(* &quot;-&quot;??_);_(@_)">
                  <c:v>69530</c:v>
                </c:pt>
                <c:pt idx="365" formatCode="_(* #,##0_);_(* \(#,##0\);_(* &quot;-&quot;??_);_(@_)">
                  <c:v>66282</c:v>
                </c:pt>
                <c:pt idx="366" formatCode="_(* #,##0_);_(* \(#,##0\);_(* &quot;-&quot;??_);_(@_)">
                  <c:v>67329</c:v>
                </c:pt>
                <c:pt idx="367" formatCode="_(* #,##0_);_(* \(#,##0\);_(* &quot;-&quot;??_);_(@_)">
                  <c:v>64240</c:v>
                </c:pt>
                <c:pt idx="368" formatCode="_(* #,##0_);_(* \(#,##0\);_(* &quot;-&quot;??_);_(@_)">
                  <c:v>66714</c:v>
                </c:pt>
                <c:pt idx="369" formatCode="_(* #,##0_);_(* \(#,##0\);_(* &quot;-&quot;??_);_(@_)">
                  <c:v>63655</c:v>
                </c:pt>
                <c:pt idx="370" formatCode="_(* #,##0_);_(* \(#,##0\);_(* &quot;-&quot;??_);_(@_)">
                  <c:v>61404</c:v>
                </c:pt>
                <c:pt idx="371" formatCode="_(* #,##0_);_(* \(#,##0\);_(* &quot;-&quot;??_);_(@_)">
                  <c:v>58292</c:v>
                </c:pt>
                <c:pt idx="372" formatCode="_(* #,##0_);_(* \(#,##0\);_(* &quot;-&quot;??_);_(@_)">
                  <c:v>58889</c:v>
                </c:pt>
                <c:pt idx="373" formatCode="_(* #,##0_);_(* \(#,##0\);_(* &quot;-&quot;??_);_(@_)">
                  <c:v>56780</c:v>
                </c:pt>
                <c:pt idx="374" formatCode="_(* #,##0_);_(* \(#,##0\);_(* &quot;-&quot;??_);_(@_)">
                  <c:v>59027</c:v>
                </c:pt>
                <c:pt idx="375" formatCode="_(* #,##0_);_(* \(#,##0\);_(* &quot;-&quot;??_);_(@_)">
                  <c:v>59134</c:v>
                </c:pt>
                <c:pt idx="376" formatCode="_(* #,##0_);_(* \(#,##0\);_(* &quot;-&quot;??_);_(@_)">
                  <c:v>59424</c:v>
                </c:pt>
                <c:pt idx="377" formatCode="_(* #,##0_);_(* \(#,##0\);_(* &quot;-&quot;??_);_(@_)">
                  <c:v>61379</c:v>
                </c:pt>
                <c:pt idx="378" formatCode="_(* #,##0_);_(* \(#,##0\);_(* &quot;-&quot;??_);_(@_)">
                  <c:v>61529</c:v>
                </c:pt>
                <c:pt idx="379" formatCode="_(* #,##0_);_(* \(#,##0\);_(* &quot;-&quot;??_);_(@_)">
                  <c:v>64557</c:v>
                </c:pt>
                <c:pt idx="380" formatCode="_(* #,##0_);_(* \(#,##0\);_(* &quot;-&quot;??_);_(@_)">
                  <c:v>68132</c:v>
                </c:pt>
                <c:pt idx="381" formatCode="_(* #,##0_);_(* \(#,##0\);_(* &quot;-&quot;??_);_(@_)">
                  <c:v>68726</c:v>
                </c:pt>
                <c:pt idx="382" formatCode="_(* #,##0_);_(* \(#,##0\);_(* &quot;-&quot;??_);_(@_)">
                  <c:v>71822</c:v>
                </c:pt>
                <c:pt idx="383" formatCode="_(* #,##0_);_(* \(#,##0\);_(* &quot;-&quot;??_);_(@_)">
                  <c:v>77976</c:v>
                </c:pt>
                <c:pt idx="384" formatCode="_(* #,##0_);_(* \(#,##0\);_(* &quot;-&quot;??_);_(@_)">
                  <c:v>77236</c:v>
                </c:pt>
                <c:pt idx="385" formatCode="_(* #,##0_);_(* \(#,##0\);_(* &quot;-&quot;??_);_(@_)">
                  <c:v>80581</c:v>
                </c:pt>
                <c:pt idx="386" formatCode="_(* #,##0_);_(* \(#,##0\);_(* &quot;-&quot;??_);_(@_)">
                  <c:v>81804</c:v>
                </c:pt>
                <c:pt idx="387" formatCode="_(* #,##0_);_(* \(#,##0\);_(* &quot;-&quot;??_);_(@_)">
                  <c:v>82784</c:v>
                </c:pt>
                <c:pt idx="388" formatCode="_(* #,##0_);_(* \(#,##0\);_(* &quot;-&quot;??_);_(@_)">
                  <c:v>84427</c:v>
                </c:pt>
                <c:pt idx="389" formatCode="_(* #,##0_);_(* \(#,##0\);_(* &quot;-&quot;??_);_(@_)">
                  <c:v>87415</c:v>
                </c:pt>
                <c:pt idx="390" formatCode="_(* #,##0_);_(* \(#,##0\);_(* &quot;-&quot;??_);_(@_)">
                  <c:v>90336</c:v>
                </c:pt>
                <c:pt idx="391" formatCode="_(* #,##0_);_(* \(#,##0\);_(* &quot;-&quot;??_);_(@_)">
                  <c:v>89678</c:v>
                </c:pt>
                <c:pt idx="392" formatCode="_(* #,##0_);_(* \(#,##0\);_(* &quot;-&quot;??_);_(@_)">
                  <c:v>91718</c:v>
                </c:pt>
                <c:pt idx="393" formatCode="_(* #,##0_);_(* \(#,##0\);_(* &quot;-&quot;??_);_(@_)">
                  <c:v>92562</c:v>
                </c:pt>
                <c:pt idx="394" formatCode="_(* #,##0_);_(* \(#,##0\);_(* &quot;-&quot;??_);_(@_)">
                  <c:v>92887</c:v>
                </c:pt>
                <c:pt idx="395" formatCode="_(* #,##0_);_(* \(#,##0\);_(* &quot;-&quot;??_);_(@_)">
                  <c:v>94889</c:v>
                </c:pt>
                <c:pt idx="396" formatCode="_(* #,##0_);_(* \(#,##0\);_(* &quot;-&quot;??_);_(@_)">
                  <c:v>95828</c:v>
                </c:pt>
                <c:pt idx="397" formatCode="_(* #,##0_);_(* \(#,##0\);_(* &quot;-&quot;??_);_(@_)">
                  <c:v>98391</c:v>
                </c:pt>
                <c:pt idx="398" formatCode="_(* #,##0_);_(* \(#,##0\);_(* &quot;-&quot;??_);_(@_)">
                  <c:v>98325</c:v>
                </c:pt>
                <c:pt idx="399" formatCode="_(* #,##0_);_(* \(#,##0\);_(* &quot;-&quot;??_);_(@_)">
                  <c:v>99897</c:v>
                </c:pt>
                <c:pt idx="400" formatCode="_(* #,##0_);_(* \(#,##0\);_(* &quot;-&quot;??_);_(@_)">
                  <c:v>101842</c:v>
                </c:pt>
                <c:pt idx="401" formatCode="_(* #,##0_);_(* \(#,##0\);_(* &quot;-&quot;??_);_(@_)">
                  <c:v>101959</c:v>
                </c:pt>
                <c:pt idx="402" formatCode="_(* #,##0_);_(* \(#,##0\);_(* &quot;-&quot;??_);_(@_)">
                  <c:v>97890</c:v>
                </c:pt>
                <c:pt idx="403" formatCode="_(* #,##0_);_(* \(#,##0\);_(* &quot;-&quot;??_);_(@_)">
                  <c:v>96520</c:v>
                </c:pt>
                <c:pt idx="404" formatCode="_(* #,##0_);_(* \(#,##0\);_(* &quot;-&quot;??_);_(@_)">
                  <c:v>97380</c:v>
                </c:pt>
                <c:pt idx="405" formatCode="_(* #,##0_);_(* \(#,##0\);_(* &quot;-&quot;??_);_(@_)">
                  <c:v>95222</c:v>
                </c:pt>
                <c:pt idx="406" formatCode="_(* #,##0_);_(* \(#,##0\);_(* &quot;-&quot;??_);_(@_)">
                  <c:v>90833</c:v>
                </c:pt>
                <c:pt idx="407" formatCode="_(* #,##0_);_(* \(#,##0\);_(* &quot;-&quot;??_);_(@_)">
                  <c:v>89295</c:v>
                </c:pt>
                <c:pt idx="408" formatCode="_(* #,##0_);_(* \(#,##0\);_(* &quot;-&quot;??_);_(@_)">
                  <c:v>89336</c:v>
                </c:pt>
                <c:pt idx="409" formatCode="_(* #,##0_);_(* \(#,##0\);_(* &quot;-&quot;??_);_(@_)">
                  <c:v>86713</c:v>
                </c:pt>
                <c:pt idx="410" formatCode="_(* #,##0_);_(* \(#,##0\);_(* &quot;-&quot;??_);_(@_)">
                  <c:v>84404</c:v>
                </c:pt>
                <c:pt idx="411" formatCode="_(* #,##0_);_(* \(#,##0\);_(* &quot;-&quot;??_);_(@_)">
                  <c:v>82388</c:v>
                </c:pt>
                <c:pt idx="412" formatCode="_(* #,##0_);_(* \(#,##0\);_(* &quot;-&quot;??_);_(@_)">
                  <c:v>80348</c:v>
                </c:pt>
                <c:pt idx="413" formatCode="_(* #,##0_);_(* \(#,##0\);_(* &quot;-&quot;??_);_(@_)">
                  <c:v>76823</c:v>
                </c:pt>
                <c:pt idx="414" formatCode="_(* #,##0_);_(* \(#,##0\);_(* &quot;-&quot;??_);_(@_)">
                  <c:v>74599</c:v>
                </c:pt>
                <c:pt idx="415" formatCode="_(* #,##0_);_(* \(#,##0\);_(* &quot;-&quot;??_);_(@_)">
                  <c:v>71331</c:v>
                </c:pt>
                <c:pt idx="416" formatCode="_(* #,##0_);_(* \(#,##0\);_(* &quot;-&quot;??_);_(@_)">
                  <c:v>69530</c:v>
                </c:pt>
                <c:pt idx="417" formatCode="_(* #,##0_);_(* \(#,##0\);_(* &quot;-&quot;??_);_(@_)">
                  <c:v>66282</c:v>
                </c:pt>
                <c:pt idx="418" formatCode="_(* #,##0_);_(* \(#,##0\);_(* &quot;-&quot;??_);_(@_)">
                  <c:v>67329</c:v>
                </c:pt>
                <c:pt idx="419" formatCode="_(* #,##0_);_(* \(#,##0\);_(* &quot;-&quot;??_);_(@_)">
                  <c:v>64240</c:v>
                </c:pt>
                <c:pt idx="420" formatCode="_(* #,##0_);_(* \(#,##0\);_(* &quot;-&quot;??_);_(@_)">
                  <c:v>66714</c:v>
                </c:pt>
                <c:pt idx="421" formatCode="_(* #,##0_);_(* \(#,##0\);_(* &quot;-&quot;??_);_(@_)">
                  <c:v>63655</c:v>
                </c:pt>
                <c:pt idx="422" formatCode="_(* #,##0_);_(* \(#,##0\);_(* &quot;-&quot;??_);_(@_)">
                  <c:v>61404</c:v>
                </c:pt>
                <c:pt idx="423" formatCode="_(* #,##0_);_(* \(#,##0\);_(* &quot;-&quot;??_);_(@_)">
                  <c:v>58292</c:v>
                </c:pt>
                <c:pt idx="424" formatCode="_(* #,##0_);_(* \(#,##0\);_(* &quot;-&quot;??_);_(@_)">
                  <c:v>58889</c:v>
                </c:pt>
                <c:pt idx="425" formatCode="_(* #,##0_);_(* \(#,##0\);_(* &quot;-&quot;??_);_(@_)">
                  <c:v>56780</c:v>
                </c:pt>
                <c:pt idx="426" formatCode="_(* #,##0_);_(* \(#,##0\);_(* &quot;-&quot;??_);_(@_)">
                  <c:v>59027</c:v>
                </c:pt>
              </c:numCache>
            </c:numRef>
          </c:val>
          <c:smooth val="0"/>
          <c:extLst>
            <c:ext xmlns:c16="http://schemas.microsoft.com/office/drawing/2014/chart" uri="{C3380CC4-5D6E-409C-BE32-E72D297353CC}">
              <c16:uniqueId val="{00000002-24C7-485F-8D11-516BD7BE8C34}"/>
            </c:ext>
          </c:extLst>
        </c:ser>
        <c:ser>
          <c:idx val="2"/>
          <c:order val="3"/>
          <c:tx>
            <c:strRef>
              <c:f>'Weekly C3 vs 5y Avg.'!$E$5</c:f>
              <c:strCache>
                <c:ptCount val="1"/>
                <c:pt idx="0">
                  <c:v>Min. 5-Year Range</c:v>
                </c:pt>
              </c:strCache>
            </c:strRef>
          </c:tx>
          <c:spPr>
            <a:ln w="12700" cap="rnd">
              <a:solidFill>
                <a:schemeClr val="accent3"/>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Avg.'!$E$6:$E$432</c:f>
              <c:numCache>
                <c:formatCode>General</c:formatCode>
                <c:ptCount val="427"/>
                <c:pt idx="2" formatCode="_(* #,##0_);_(* \(#,##0\);_(* &quot;-&quot;??_);_(@_)">
                  <c:v>38314</c:v>
                </c:pt>
                <c:pt idx="3" formatCode="_(* #,##0_);_(* \(#,##0\);_(* &quot;-&quot;??_);_(@_)">
                  <c:v>44012</c:v>
                </c:pt>
                <c:pt idx="4" formatCode="_(* #,##0_);_(* \(#,##0\);_(* &quot;-&quot;??_);_(@_)">
                  <c:v>40810</c:v>
                </c:pt>
                <c:pt idx="5" formatCode="_(* #,##0_);_(* \(#,##0\);_(* &quot;-&quot;??_);_(@_)">
                  <c:v>39185</c:v>
                </c:pt>
                <c:pt idx="6" formatCode="_(* #,##0_);_(* \(#,##0\);_(* &quot;-&quot;??_);_(@_)">
                  <c:v>36990</c:v>
                </c:pt>
                <c:pt idx="7" formatCode="_(* #,##0_);_(* \(#,##0\);_(* &quot;-&quot;??_);_(@_)">
                  <c:v>35359</c:v>
                </c:pt>
                <c:pt idx="8" formatCode="_(* #,##0_);_(* \(#,##0\);_(* &quot;-&quot;??_);_(@_)">
                  <c:v>34375</c:v>
                </c:pt>
                <c:pt idx="9" formatCode="_(* #,##0_);_(* \(#,##0\);_(* &quot;-&quot;??_);_(@_)">
                  <c:v>33709</c:v>
                </c:pt>
                <c:pt idx="10" formatCode="_(* #,##0_);_(* \(#,##0\);_(* &quot;-&quot;??_);_(@_)">
                  <c:v>33564</c:v>
                </c:pt>
                <c:pt idx="11" formatCode="_(* #,##0_);_(* \(#,##0\);_(* &quot;-&quot;??_);_(@_)">
                  <c:v>33308</c:v>
                </c:pt>
                <c:pt idx="12" formatCode="_(* #,##0_);_(* \(#,##0\);_(* &quot;-&quot;??_);_(@_)">
                  <c:v>35530</c:v>
                </c:pt>
                <c:pt idx="13" formatCode="_(* #,##0_);_(* \(#,##0\);_(* &quot;-&quot;??_);_(@_)">
                  <c:v>37154</c:v>
                </c:pt>
                <c:pt idx="14" formatCode="_(* #,##0_);_(* \(#,##0\);_(* &quot;-&quot;??_);_(@_)">
                  <c:v>38002</c:v>
                </c:pt>
                <c:pt idx="15" formatCode="_(* #,##0_);_(* \(#,##0\);_(* &quot;-&quot;??_);_(@_)">
                  <c:v>41903</c:v>
                </c:pt>
                <c:pt idx="16" formatCode="_(* #,##0_);_(* \(#,##0\);_(* &quot;-&quot;??_);_(@_)">
                  <c:v>47838</c:v>
                </c:pt>
                <c:pt idx="17" formatCode="_(* #,##0_);_(* \(#,##0\);_(* &quot;-&quot;??_);_(@_)">
                  <c:v>49752</c:v>
                </c:pt>
                <c:pt idx="18" formatCode="_(* #,##0_);_(* \(#,##0\);_(* &quot;-&quot;??_);_(@_)">
                  <c:v>54076</c:v>
                </c:pt>
                <c:pt idx="19" formatCode="_(* #,##0_);_(* \(#,##0\);_(* &quot;-&quot;??_);_(@_)">
                  <c:v>58091</c:v>
                </c:pt>
                <c:pt idx="20" formatCode="_(* #,##0_);_(* \(#,##0\);_(* &quot;-&quot;??_);_(@_)">
                  <c:v>62046</c:v>
                </c:pt>
                <c:pt idx="21" formatCode="_(* #,##0_);_(* \(#,##0\);_(* &quot;-&quot;??_);_(@_)">
                  <c:v>63624</c:v>
                </c:pt>
                <c:pt idx="22" formatCode="_(* #,##0_);_(* \(#,##0\);_(* &quot;-&quot;??_);_(@_)">
                  <c:v>63624</c:v>
                </c:pt>
                <c:pt idx="23" formatCode="_(* #,##0_);_(* \(#,##0\);_(* &quot;-&quot;??_);_(@_)">
                  <c:v>65576</c:v>
                </c:pt>
                <c:pt idx="24" formatCode="_(* #,##0_);_(* \(#,##0\);_(* &quot;-&quot;??_);_(@_)">
                  <c:v>67402</c:v>
                </c:pt>
                <c:pt idx="25" formatCode="_(* #,##0_);_(* \(#,##0\);_(* &quot;-&quot;??_);_(@_)">
                  <c:v>68584</c:v>
                </c:pt>
                <c:pt idx="26" formatCode="_(* #,##0_);_(* \(#,##0\);_(* &quot;-&quot;??_);_(@_)">
                  <c:v>72124</c:v>
                </c:pt>
                <c:pt idx="27" formatCode="_(* #,##0_);_(* \(#,##0\);_(* &quot;-&quot;??_);_(@_)">
                  <c:v>72660</c:v>
                </c:pt>
                <c:pt idx="28" formatCode="_(* #,##0_);_(* \(#,##0\);_(* &quot;-&quot;??_);_(@_)">
                  <c:v>73612</c:v>
                </c:pt>
                <c:pt idx="29" formatCode="_(* #,##0_);_(* \(#,##0\);_(* &quot;-&quot;??_);_(@_)">
                  <c:v>74568</c:v>
                </c:pt>
                <c:pt idx="30" formatCode="_(* #,##0_);_(* \(#,##0\);_(* &quot;-&quot;??_);_(@_)">
                  <c:v>74757</c:v>
                </c:pt>
                <c:pt idx="31" formatCode="_(* #,##0_);_(* \(#,##0\);_(* &quot;-&quot;??_);_(@_)">
                  <c:v>76098</c:v>
                </c:pt>
                <c:pt idx="32" formatCode="_(* #,##0_);_(* \(#,##0\);_(* &quot;-&quot;??_);_(@_)">
                  <c:v>75666</c:v>
                </c:pt>
                <c:pt idx="33" formatCode="_(* #,##0_);_(* \(#,##0\);_(* &quot;-&quot;??_);_(@_)">
                  <c:v>73620</c:v>
                </c:pt>
                <c:pt idx="34" formatCode="_(* #,##0_);_(* \(#,##0\);_(* &quot;-&quot;??_);_(@_)">
                  <c:v>71700</c:v>
                </c:pt>
                <c:pt idx="35" formatCode="_(* #,##0_);_(* \(#,##0\);_(* &quot;-&quot;??_);_(@_)">
                  <c:v>72288</c:v>
                </c:pt>
                <c:pt idx="36" formatCode="_(* #,##0_);_(* \(#,##0\);_(* &quot;-&quot;??_);_(@_)">
                  <c:v>72921</c:v>
                </c:pt>
                <c:pt idx="37" formatCode="_(* #,##0_);_(* \(#,##0\);_(* &quot;-&quot;??_);_(@_)">
                  <c:v>70279</c:v>
                </c:pt>
                <c:pt idx="38" formatCode="_(* #,##0_);_(* \(#,##0\);_(* &quot;-&quot;??_);_(@_)">
                  <c:v>70816</c:v>
                </c:pt>
                <c:pt idx="39" formatCode="_(* #,##0_);_(* \(#,##0\);_(* &quot;-&quot;??_);_(@_)">
                  <c:v>70099</c:v>
                </c:pt>
                <c:pt idx="40" formatCode="_(* #,##0_);_(* \(#,##0\);_(* &quot;-&quot;??_);_(@_)">
                  <c:v>69282</c:v>
                </c:pt>
                <c:pt idx="41" formatCode="_(* #,##0_);_(* \(#,##0\);_(* &quot;-&quot;??_);_(@_)">
                  <c:v>68011</c:v>
                </c:pt>
                <c:pt idx="42" formatCode="_(* #,##0_);_(* \(#,##0\);_(* &quot;-&quot;??_);_(@_)">
                  <c:v>65732</c:v>
                </c:pt>
                <c:pt idx="43" formatCode="_(* #,##0_);_(* \(#,##0\);_(* &quot;-&quot;??_);_(@_)">
                  <c:v>65329</c:v>
                </c:pt>
                <c:pt idx="44" formatCode="_(* #,##0_);_(* \(#,##0\);_(* &quot;-&quot;??_);_(@_)">
                  <c:v>63533</c:v>
                </c:pt>
                <c:pt idx="45" formatCode="_(* #,##0_);_(* \(#,##0\);_(* &quot;-&quot;??_);_(@_)">
                  <c:v>61794</c:v>
                </c:pt>
                <c:pt idx="46" formatCode="_(* #,##0_);_(* \(#,##0\);_(* &quot;-&quot;??_);_(@_)">
                  <c:v>59204</c:v>
                </c:pt>
                <c:pt idx="47" formatCode="_(* #,##0_);_(* \(#,##0\);_(* &quot;-&quot;??_);_(@_)">
                  <c:v>57801</c:v>
                </c:pt>
                <c:pt idx="48" formatCode="_(* #,##0_);_(* \(#,##0\);_(* &quot;-&quot;??_);_(@_)">
                  <c:v>54911</c:v>
                </c:pt>
                <c:pt idx="49" formatCode="_(* #,##0_);_(* \(#,##0\);_(* &quot;-&quot;??_);_(@_)">
                  <c:v>54003</c:v>
                </c:pt>
                <c:pt idx="50" formatCode="_(* #,##0_);_(* \(#,##0\);_(* &quot;-&quot;??_);_(@_)">
                  <c:v>53953</c:v>
                </c:pt>
                <c:pt idx="51" formatCode="_(* #,##0_);_(* \(#,##0\);_(* &quot;-&quot;??_);_(@_)">
                  <c:v>51381</c:v>
                </c:pt>
                <c:pt idx="52" formatCode="_(* #,##0_);_(* \(#,##0\);_(* &quot;-&quot;??_);_(@_)">
                  <c:v>47971</c:v>
                </c:pt>
                <c:pt idx="53" formatCode="_(* #,##0_);_(* \(#,##0\);_(* &quot;-&quot;??_);_(@_)">
                  <c:v>44152</c:v>
                </c:pt>
                <c:pt idx="54" formatCode="_(* #,##0_);_(* \(#,##0\);_(* &quot;-&quot;??_);_(@_)">
                  <c:v>40159</c:v>
                </c:pt>
                <c:pt idx="55" formatCode="_(* #,##0_);_(* \(#,##0\);_(* &quot;-&quot;??_);_(@_)">
                  <c:v>38314</c:v>
                </c:pt>
                <c:pt idx="56" formatCode="_(* #,##0_);_(* \(#,##0\);_(* &quot;-&quot;??_);_(@_)">
                  <c:v>44012</c:v>
                </c:pt>
                <c:pt idx="57" formatCode="_(* #,##0_);_(* \(#,##0\);_(* &quot;-&quot;??_);_(@_)">
                  <c:v>40810</c:v>
                </c:pt>
                <c:pt idx="58" formatCode="_(* #,##0_);_(* \(#,##0\);_(* &quot;-&quot;??_);_(@_)">
                  <c:v>39185</c:v>
                </c:pt>
                <c:pt idx="59" formatCode="_(* #,##0_);_(* \(#,##0\);_(* &quot;-&quot;??_);_(@_)">
                  <c:v>36990</c:v>
                </c:pt>
                <c:pt idx="60" formatCode="_(* #,##0_);_(* \(#,##0\);_(* &quot;-&quot;??_);_(@_)">
                  <c:v>35359</c:v>
                </c:pt>
                <c:pt idx="61" formatCode="_(* #,##0_);_(* \(#,##0\);_(* &quot;-&quot;??_);_(@_)">
                  <c:v>34375</c:v>
                </c:pt>
                <c:pt idx="62" formatCode="_(* #,##0_);_(* \(#,##0\);_(* &quot;-&quot;??_);_(@_)">
                  <c:v>33709</c:v>
                </c:pt>
                <c:pt idx="63" formatCode="_(* #,##0_);_(* \(#,##0\);_(* &quot;-&quot;??_);_(@_)">
                  <c:v>33564</c:v>
                </c:pt>
                <c:pt idx="64" formatCode="_(* #,##0_);_(* \(#,##0\);_(* &quot;-&quot;??_);_(@_)">
                  <c:v>33308</c:v>
                </c:pt>
                <c:pt idx="65" formatCode="_(* #,##0_);_(* \(#,##0\);_(* &quot;-&quot;??_);_(@_)">
                  <c:v>35530</c:v>
                </c:pt>
                <c:pt idx="66" formatCode="_(* #,##0_);_(* \(#,##0\);_(* &quot;-&quot;??_);_(@_)">
                  <c:v>37154</c:v>
                </c:pt>
                <c:pt idx="67" formatCode="_(* #,##0_);_(* \(#,##0\);_(* &quot;-&quot;??_);_(@_)">
                  <c:v>38002</c:v>
                </c:pt>
                <c:pt idx="68" formatCode="_(* #,##0_);_(* \(#,##0\);_(* &quot;-&quot;??_);_(@_)">
                  <c:v>41903</c:v>
                </c:pt>
                <c:pt idx="69" formatCode="_(* #,##0_);_(* \(#,##0\);_(* &quot;-&quot;??_);_(@_)">
                  <c:v>47838</c:v>
                </c:pt>
                <c:pt idx="70" formatCode="_(* #,##0_);_(* \(#,##0\);_(* &quot;-&quot;??_);_(@_)">
                  <c:v>49752</c:v>
                </c:pt>
                <c:pt idx="71" formatCode="_(* #,##0_);_(* \(#,##0\);_(* &quot;-&quot;??_);_(@_)">
                  <c:v>54076</c:v>
                </c:pt>
                <c:pt idx="72" formatCode="_(* #,##0_);_(* \(#,##0\);_(* &quot;-&quot;??_);_(@_)">
                  <c:v>58091</c:v>
                </c:pt>
                <c:pt idx="73" formatCode="_(* #,##0_);_(* \(#,##0\);_(* &quot;-&quot;??_);_(@_)">
                  <c:v>62046</c:v>
                </c:pt>
                <c:pt idx="74" formatCode="_(* #,##0_);_(* \(#,##0\);_(* &quot;-&quot;??_);_(@_)">
                  <c:v>63624</c:v>
                </c:pt>
                <c:pt idx="75" formatCode="_(* #,##0_);_(* \(#,##0\);_(* &quot;-&quot;??_);_(@_)">
                  <c:v>65576</c:v>
                </c:pt>
                <c:pt idx="76" formatCode="_(* #,##0_);_(* \(#,##0\);_(* &quot;-&quot;??_);_(@_)">
                  <c:v>67402</c:v>
                </c:pt>
                <c:pt idx="77" formatCode="_(* #,##0_);_(* \(#,##0\);_(* &quot;-&quot;??_);_(@_)">
                  <c:v>68584</c:v>
                </c:pt>
                <c:pt idx="78" formatCode="_(* #,##0_);_(* \(#,##0\);_(* &quot;-&quot;??_);_(@_)">
                  <c:v>72124</c:v>
                </c:pt>
                <c:pt idx="79" formatCode="_(* #,##0_);_(* \(#,##0\);_(* &quot;-&quot;??_);_(@_)">
                  <c:v>72660</c:v>
                </c:pt>
                <c:pt idx="80" formatCode="_(* #,##0_);_(* \(#,##0\);_(* &quot;-&quot;??_);_(@_)">
                  <c:v>73612</c:v>
                </c:pt>
                <c:pt idx="81" formatCode="_(* #,##0_);_(* \(#,##0\);_(* &quot;-&quot;??_);_(@_)">
                  <c:v>74568</c:v>
                </c:pt>
                <c:pt idx="82" formatCode="_(* #,##0_);_(* \(#,##0\);_(* &quot;-&quot;??_);_(@_)">
                  <c:v>74757</c:v>
                </c:pt>
                <c:pt idx="83" formatCode="_(* #,##0_);_(* \(#,##0\);_(* &quot;-&quot;??_);_(@_)">
                  <c:v>76098</c:v>
                </c:pt>
                <c:pt idx="84" formatCode="_(* #,##0_);_(* \(#,##0\);_(* &quot;-&quot;??_);_(@_)">
                  <c:v>75666</c:v>
                </c:pt>
                <c:pt idx="85" formatCode="_(* #,##0_);_(* \(#,##0\);_(* &quot;-&quot;??_);_(@_)">
                  <c:v>73620</c:v>
                </c:pt>
                <c:pt idx="86" formatCode="_(* #,##0_);_(* \(#,##0\);_(* &quot;-&quot;??_);_(@_)">
                  <c:v>71700</c:v>
                </c:pt>
                <c:pt idx="87" formatCode="_(* #,##0_);_(* \(#,##0\);_(* &quot;-&quot;??_);_(@_)">
                  <c:v>72288</c:v>
                </c:pt>
                <c:pt idx="88" formatCode="_(* #,##0_);_(* \(#,##0\);_(* &quot;-&quot;??_);_(@_)">
                  <c:v>72921</c:v>
                </c:pt>
                <c:pt idx="89" formatCode="_(* #,##0_);_(* \(#,##0\);_(* &quot;-&quot;??_);_(@_)">
                  <c:v>70279</c:v>
                </c:pt>
                <c:pt idx="90" formatCode="_(* #,##0_);_(* \(#,##0\);_(* &quot;-&quot;??_);_(@_)">
                  <c:v>70816</c:v>
                </c:pt>
                <c:pt idx="91" formatCode="_(* #,##0_);_(* \(#,##0\);_(* &quot;-&quot;??_);_(@_)">
                  <c:v>70099</c:v>
                </c:pt>
                <c:pt idx="92" formatCode="_(* #,##0_);_(* \(#,##0\);_(* &quot;-&quot;??_);_(@_)">
                  <c:v>69282</c:v>
                </c:pt>
                <c:pt idx="93" formatCode="_(* #,##0_);_(* \(#,##0\);_(* &quot;-&quot;??_);_(@_)">
                  <c:v>68011</c:v>
                </c:pt>
                <c:pt idx="94" formatCode="_(* #,##0_);_(* \(#,##0\);_(* &quot;-&quot;??_);_(@_)">
                  <c:v>65732</c:v>
                </c:pt>
                <c:pt idx="95" formatCode="_(* #,##0_);_(* \(#,##0\);_(* &quot;-&quot;??_);_(@_)">
                  <c:v>65329</c:v>
                </c:pt>
                <c:pt idx="96" formatCode="_(* #,##0_);_(* \(#,##0\);_(* &quot;-&quot;??_);_(@_)">
                  <c:v>63533</c:v>
                </c:pt>
                <c:pt idx="97" formatCode="_(* #,##0_);_(* \(#,##0\);_(* &quot;-&quot;??_);_(@_)">
                  <c:v>61794</c:v>
                </c:pt>
                <c:pt idx="98" formatCode="_(* #,##0_);_(* \(#,##0\);_(* &quot;-&quot;??_);_(@_)">
                  <c:v>59204</c:v>
                </c:pt>
                <c:pt idx="99" formatCode="_(* #,##0_);_(* \(#,##0\);_(* &quot;-&quot;??_);_(@_)">
                  <c:v>57801</c:v>
                </c:pt>
                <c:pt idx="100" formatCode="_(* #,##0_);_(* \(#,##0\);_(* &quot;-&quot;??_);_(@_)">
                  <c:v>54911</c:v>
                </c:pt>
                <c:pt idx="101" formatCode="_(* #,##0_);_(* \(#,##0\);_(* &quot;-&quot;??_);_(@_)">
                  <c:v>54003</c:v>
                </c:pt>
                <c:pt idx="102" formatCode="_(* #,##0_);_(* \(#,##0\);_(* &quot;-&quot;??_);_(@_)">
                  <c:v>53953</c:v>
                </c:pt>
                <c:pt idx="103" formatCode="_(* #,##0_);_(* \(#,##0\);_(* &quot;-&quot;??_);_(@_)">
                  <c:v>51381</c:v>
                </c:pt>
                <c:pt idx="104" formatCode="_(* #,##0_);_(* \(#,##0\);_(* &quot;-&quot;??_);_(@_)">
                  <c:v>47971</c:v>
                </c:pt>
                <c:pt idx="105" formatCode="_(* #,##0_);_(* \(#,##0\);_(* &quot;-&quot;??_);_(@_)">
                  <c:v>44152</c:v>
                </c:pt>
                <c:pt idx="106" formatCode="_(* #,##0_);_(* \(#,##0\);_(* &quot;-&quot;??_);_(@_)">
                  <c:v>40159</c:v>
                </c:pt>
                <c:pt idx="107" formatCode="_(* #,##0_);_(* \(#,##0\);_(* &quot;-&quot;??_);_(@_)">
                  <c:v>38314</c:v>
                </c:pt>
                <c:pt idx="108" formatCode="_(* #,##0_);_(* \(#,##0\);_(* &quot;-&quot;??_);_(@_)">
                  <c:v>44012</c:v>
                </c:pt>
                <c:pt idx="109" formatCode="_(* #,##0_);_(* \(#,##0\);_(* &quot;-&quot;??_);_(@_)">
                  <c:v>40810</c:v>
                </c:pt>
                <c:pt idx="110" formatCode="_(* #,##0_);_(* \(#,##0\);_(* &quot;-&quot;??_);_(@_)">
                  <c:v>39185</c:v>
                </c:pt>
                <c:pt idx="111" formatCode="_(* #,##0_);_(* \(#,##0\);_(* &quot;-&quot;??_);_(@_)">
                  <c:v>36990</c:v>
                </c:pt>
                <c:pt idx="112" formatCode="_(* #,##0_);_(* \(#,##0\);_(* &quot;-&quot;??_);_(@_)">
                  <c:v>35359</c:v>
                </c:pt>
                <c:pt idx="113" formatCode="_(* #,##0_);_(* \(#,##0\);_(* &quot;-&quot;??_);_(@_)">
                  <c:v>34375</c:v>
                </c:pt>
                <c:pt idx="114" formatCode="_(* #,##0_);_(* \(#,##0\);_(* &quot;-&quot;??_);_(@_)">
                  <c:v>33709</c:v>
                </c:pt>
                <c:pt idx="115" formatCode="_(* #,##0_);_(* \(#,##0\);_(* &quot;-&quot;??_);_(@_)">
                  <c:v>33564</c:v>
                </c:pt>
                <c:pt idx="116" formatCode="_(* #,##0_);_(* \(#,##0\);_(* &quot;-&quot;??_);_(@_)">
                  <c:v>33308</c:v>
                </c:pt>
                <c:pt idx="117" formatCode="_(* #,##0_);_(* \(#,##0\);_(* &quot;-&quot;??_);_(@_)">
                  <c:v>35530</c:v>
                </c:pt>
                <c:pt idx="118" formatCode="_(* #,##0_);_(* \(#,##0\);_(* &quot;-&quot;??_);_(@_)">
                  <c:v>37154</c:v>
                </c:pt>
                <c:pt idx="119" formatCode="_(* #,##0_);_(* \(#,##0\);_(* &quot;-&quot;??_);_(@_)">
                  <c:v>38002</c:v>
                </c:pt>
                <c:pt idx="120" formatCode="_(* #,##0_);_(* \(#,##0\);_(* &quot;-&quot;??_);_(@_)">
                  <c:v>41903</c:v>
                </c:pt>
                <c:pt idx="121" formatCode="_(* #,##0_);_(* \(#,##0\);_(* &quot;-&quot;??_);_(@_)">
                  <c:v>47838</c:v>
                </c:pt>
                <c:pt idx="122" formatCode="_(* #,##0_);_(* \(#,##0\);_(* &quot;-&quot;??_);_(@_)">
                  <c:v>49752</c:v>
                </c:pt>
                <c:pt idx="123" formatCode="_(* #,##0_);_(* \(#,##0\);_(* &quot;-&quot;??_);_(@_)">
                  <c:v>54076</c:v>
                </c:pt>
                <c:pt idx="124" formatCode="_(* #,##0_);_(* \(#,##0\);_(* &quot;-&quot;??_);_(@_)">
                  <c:v>58091</c:v>
                </c:pt>
                <c:pt idx="125" formatCode="_(* #,##0_);_(* \(#,##0\);_(* &quot;-&quot;??_);_(@_)">
                  <c:v>62046</c:v>
                </c:pt>
                <c:pt idx="126" formatCode="_(* #,##0_);_(* \(#,##0\);_(* &quot;-&quot;??_);_(@_)">
                  <c:v>63624</c:v>
                </c:pt>
                <c:pt idx="127" formatCode="_(* #,##0_);_(* \(#,##0\);_(* &quot;-&quot;??_);_(@_)">
                  <c:v>65576</c:v>
                </c:pt>
                <c:pt idx="128" formatCode="_(* #,##0_);_(* \(#,##0\);_(* &quot;-&quot;??_);_(@_)">
                  <c:v>67402</c:v>
                </c:pt>
                <c:pt idx="129" formatCode="_(* #,##0_);_(* \(#,##0\);_(* &quot;-&quot;??_);_(@_)">
                  <c:v>68584</c:v>
                </c:pt>
                <c:pt idx="130" formatCode="_(* #,##0_);_(* \(#,##0\);_(* &quot;-&quot;??_);_(@_)">
                  <c:v>72124</c:v>
                </c:pt>
                <c:pt idx="131" formatCode="_(* #,##0_);_(* \(#,##0\);_(* &quot;-&quot;??_);_(@_)">
                  <c:v>72660</c:v>
                </c:pt>
                <c:pt idx="132" formatCode="_(* #,##0_);_(* \(#,##0\);_(* &quot;-&quot;??_);_(@_)">
                  <c:v>73612</c:v>
                </c:pt>
                <c:pt idx="133" formatCode="_(* #,##0_);_(* \(#,##0\);_(* &quot;-&quot;??_);_(@_)">
                  <c:v>74568</c:v>
                </c:pt>
                <c:pt idx="134" formatCode="_(* #,##0_);_(* \(#,##0\);_(* &quot;-&quot;??_);_(@_)">
                  <c:v>74757</c:v>
                </c:pt>
                <c:pt idx="135" formatCode="_(* #,##0_);_(* \(#,##0\);_(* &quot;-&quot;??_);_(@_)">
                  <c:v>76098</c:v>
                </c:pt>
                <c:pt idx="136" formatCode="_(* #,##0_);_(* \(#,##0\);_(* &quot;-&quot;??_);_(@_)">
                  <c:v>75666</c:v>
                </c:pt>
                <c:pt idx="137" formatCode="_(* #,##0_);_(* \(#,##0\);_(* &quot;-&quot;??_);_(@_)">
                  <c:v>73620</c:v>
                </c:pt>
                <c:pt idx="138" formatCode="_(* #,##0_);_(* \(#,##0\);_(* &quot;-&quot;??_);_(@_)">
                  <c:v>71700</c:v>
                </c:pt>
                <c:pt idx="139" formatCode="_(* #,##0_);_(* \(#,##0\);_(* &quot;-&quot;??_);_(@_)">
                  <c:v>72288</c:v>
                </c:pt>
                <c:pt idx="140" formatCode="_(* #,##0_);_(* \(#,##0\);_(* &quot;-&quot;??_);_(@_)">
                  <c:v>72921</c:v>
                </c:pt>
                <c:pt idx="141" formatCode="_(* #,##0_);_(* \(#,##0\);_(* &quot;-&quot;??_);_(@_)">
                  <c:v>70279</c:v>
                </c:pt>
                <c:pt idx="142" formatCode="_(* #,##0_);_(* \(#,##0\);_(* &quot;-&quot;??_);_(@_)">
                  <c:v>70816</c:v>
                </c:pt>
                <c:pt idx="143" formatCode="_(* #,##0_);_(* \(#,##0\);_(* &quot;-&quot;??_);_(@_)">
                  <c:v>70099</c:v>
                </c:pt>
                <c:pt idx="144" formatCode="_(* #,##0_);_(* \(#,##0\);_(* &quot;-&quot;??_);_(@_)">
                  <c:v>69282</c:v>
                </c:pt>
                <c:pt idx="145" formatCode="_(* #,##0_);_(* \(#,##0\);_(* &quot;-&quot;??_);_(@_)">
                  <c:v>68011</c:v>
                </c:pt>
                <c:pt idx="146" formatCode="_(* #,##0_);_(* \(#,##0\);_(* &quot;-&quot;??_);_(@_)">
                  <c:v>65732</c:v>
                </c:pt>
                <c:pt idx="147" formatCode="_(* #,##0_);_(* \(#,##0\);_(* &quot;-&quot;??_);_(@_)">
                  <c:v>65329</c:v>
                </c:pt>
                <c:pt idx="148" formatCode="_(* #,##0_);_(* \(#,##0\);_(* &quot;-&quot;??_);_(@_)">
                  <c:v>63533</c:v>
                </c:pt>
                <c:pt idx="149" formatCode="_(* #,##0_);_(* \(#,##0\);_(* &quot;-&quot;??_);_(@_)">
                  <c:v>61794</c:v>
                </c:pt>
                <c:pt idx="150" formatCode="_(* #,##0_);_(* \(#,##0\);_(* &quot;-&quot;??_);_(@_)">
                  <c:v>59204</c:v>
                </c:pt>
                <c:pt idx="151" formatCode="_(* #,##0_);_(* \(#,##0\);_(* &quot;-&quot;??_);_(@_)">
                  <c:v>57801</c:v>
                </c:pt>
                <c:pt idx="152" formatCode="_(* #,##0_);_(* \(#,##0\);_(* &quot;-&quot;??_);_(@_)">
                  <c:v>54911</c:v>
                </c:pt>
                <c:pt idx="153" formatCode="_(* #,##0_);_(* \(#,##0\);_(* &quot;-&quot;??_);_(@_)">
                  <c:v>54003</c:v>
                </c:pt>
                <c:pt idx="154" formatCode="_(* #,##0_);_(* \(#,##0\);_(* &quot;-&quot;??_);_(@_)">
                  <c:v>53953</c:v>
                </c:pt>
                <c:pt idx="155" formatCode="_(* #,##0_);_(* \(#,##0\);_(* &quot;-&quot;??_);_(@_)">
                  <c:v>51381</c:v>
                </c:pt>
                <c:pt idx="156" formatCode="_(* #,##0_);_(* \(#,##0\);_(* &quot;-&quot;??_);_(@_)">
                  <c:v>47971</c:v>
                </c:pt>
                <c:pt idx="157" formatCode="_(* #,##0_);_(* \(#,##0\);_(* &quot;-&quot;??_);_(@_)">
                  <c:v>44152</c:v>
                </c:pt>
                <c:pt idx="158" formatCode="_(* #,##0_);_(* \(#,##0\);_(* &quot;-&quot;??_);_(@_)">
                  <c:v>40159</c:v>
                </c:pt>
                <c:pt idx="159" formatCode="_(* #,##0_);_(* \(#,##0\);_(* &quot;-&quot;??_);_(@_)">
                  <c:v>38314</c:v>
                </c:pt>
                <c:pt idx="160" formatCode="_(* #,##0_);_(* \(#,##0\);_(* &quot;-&quot;??_);_(@_)">
                  <c:v>44012</c:v>
                </c:pt>
                <c:pt idx="161" formatCode="_(* #,##0_);_(* \(#,##0\);_(* &quot;-&quot;??_);_(@_)">
                  <c:v>40810</c:v>
                </c:pt>
                <c:pt idx="162" formatCode="_(* #,##0_);_(* \(#,##0\);_(* &quot;-&quot;??_);_(@_)">
                  <c:v>39185</c:v>
                </c:pt>
                <c:pt idx="163" formatCode="_(* #,##0_);_(* \(#,##0\);_(* &quot;-&quot;??_);_(@_)">
                  <c:v>36990</c:v>
                </c:pt>
                <c:pt idx="164" formatCode="_(* #,##0_);_(* \(#,##0\);_(* &quot;-&quot;??_);_(@_)">
                  <c:v>35359</c:v>
                </c:pt>
                <c:pt idx="165" formatCode="_(* #,##0_);_(* \(#,##0\);_(* &quot;-&quot;??_);_(@_)">
                  <c:v>34375</c:v>
                </c:pt>
                <c:pt idx="166" formatCode="_(* #,##0_);_(* \(#,##0\);_(* &quot;-&quot;??_);_(@_)">
                  <c:v>33709</c:v>
                </c:pt>
                <c:pt idx="167" formatCode="_(* #,##0_);_(* \(#,##0\);_(* &quot;-&quot;??_);_(@_)">
                  <c:v>33564</c:v>
                </c:pt>
                <c:pt idx="168" formatCode="_(* #,##0_);_(* \(#,##0\);_(* &quot;-&quot;??_);_(@_)">
                  <c:v>33308</c:v>
                </c:pt>
                <c:pt idx="169" formatCode="_(* #,##0_);_(* \(#,##0\);_(* &quot;-&quot;??_);_(@_)">
                  <c:v>35530</c:v>
                </c:pt>
                <c:pt idx="170" formatCode="_(* #,##0_);_(* \(#,##0\);_(* &quot;-&quot;??_);_(@_)">
                  <c:v>37154</c:v>
                </c:pt>
                <c:pt idx="171" formatCode="_(* #,##0_);_(* \(#,##0\);_(* &quot;-&quot;??_);_(@_)">
                  <c:v>38002</c:v>
                </c:pt>
                <c:pt idx="172" formatCode="_(* #,##0_);_(* \(#,##0\);_(* &quot;-&quot;??_);_(@_)">
                  <c:v>41903</c:v>
                </c:pt>
                <c:pt idx="173" formatCode="_(* #,##0_);_(* \(#,##0\);_(* &quot;-&quot;??_);_(@_)">
                  <c:v>47838</c:v>
                </c:pt>
                <c:pt idx="174" formatCode="_(* #,##0_);_(* \(#,##0\);_(* &quot;-&quot;??_);_(@_)">
                  <c:v>49752</c:v>
                </c:pt>
                <c:pt idx="175" formatCode="_(* #,##0_);_(* \(#,##0\);_(* &quot;-&quot;??_);_(@_)">
                  <c:v>54076</c:v>
                </c:pt>
                <c:pt idx="176" formatCode="_(* #,##0_);_(* \(#,##0\);_(* &quot;-&quot;??_);_(@_)">
                  <c:v>58091</c:v>
                </c:pt>
                <c:pt idx="177" formatCode="_(* #,##0_);_(* \(#,##0\);_(* &quot;-&quot;??_);_(@_)">
                  <c:v>62046</c:v>
                </c:pt>
                <c:pt idx="178" formatCode="_(* #,##0_);_(* \(#,##0\);_(* &quot;-&quot;??_);_(@_)">
                  <c:v>63624</c:v>
                </c:pt>
                <c:pt idx="179" formatCode="_(* #,##0_);_(* \(#,##0\);_(* &quot;-&quot;??_);_(@_)">
                  <c:v>65576</c:v>
                </c:pt>
                <c:pt idx="180" formatCode="_(* #,##0_);_(* \(#,##0\);_(* &quot;-&quot;??_);_(@_)">
                  <c:v>67402</c:v>
                </c:pt>
                <c:pt idx="181" formatCode="_(* #,##0_);_(* \(#,##0\);_(* &quot;-&quot;??_);_(@_)">
                  <c:v>68584</c:v>
                </c:pt>
                <c:pt idx="182" formatCode="_(* #,##0_);_(* \(#,##0\);_(* &quot;-&quot;??_);_(@_)">
                  <c:v>72124</c:v>
                </c:pt>
                <c:pt idx="183" formatCode="_(* #,##0_);_(* \(#,##0\);_(* &quot;-&quot;??_);_(@_)">
                  <c:v>72660</c:v>
                </c:pt>
                <c:pt idx="184" formatCode="_(* #,##0_);_(* \(#,##0\);_(* &quot;-&quot;??_);_(@_)">
                  <c:v>73612</c:v>
                </c:pt>
                <c:pt idx="185" formatCode="_(* #,##0_);_(* \(#,##0\);_(* &quot;-&quot;??_);_(@_)">
                  <c:v>74568</c:v>
                </c:pt>
                <c:pt idx="186" formatCode="_(* #,##0_);_(* \(#,##0\);_(* &quot;-&quot;??_);_(@_)">
                  <c:v>74757</c:v>
                </c:pt>
                <c:pt idx="187" formatCode="_(* #,##0_);_(* \(#,##0\);_(* &quot;-&quot;??_);_(@_)">
                  <c:v>76098</c:v>
                </c:pt>
                <c:pt idx="188" formatCode="_(* #,##0_);_(* \(#,##0\);_(* &quot;-&quot;??_);_(@_)">
                  <c:v>75666</c:v>
                </c:pt>
                <c:pt idx="189" formatCode="_(* #,##0_);_(* \(#,##0\);_(* &quot;-&quot;??_);_(@_)">
                  <c:v>73620</c:v>
                </c:pt>
                <c:pt idx="190" formatCode="_(* #,##0_);_(* \(#,##0\);_(* &quot;-&quot;??_);_(@_)">
                  <c:v>71700</c:v>
                </c:pt>
                <c:pt idx="191" formatCode="_(* #,##0_);_(* \(#,##0\);_(* &quot;-&quot;??_);_(@_)">
                  <c:v>72288</c:v>
                </c:pt>
                <c:pt idx="192" formatCode="_(* #,##0_);_(* \(#,##0\);_(* &quot;-&quot;??_);_(@_)">
                  <c:v>72921</c:v>
                </c:pt>
                <c:pt idx="193" formatCode="_(* #,##0_);_(* \(#,##0\);_(* &quot;-&quot;??_);_(@_)">
                  <c:v>70279</c:v>
                </c:pt>
                <c:pt idx="194" formatCode="_(* #,##0_);_(* \(#,##0\);_(* &quot;-&quot;??_);_(@_)">
                  <c:v>70816</c:v>
                </c:pt>
                <c:pt idx="195" formatCode="_(* #,##0_);_(* \(#,##0\);_(* &quot;-&quot;??_);_(@_)">
                  <c:v>70099</c:v>
                </c:pt>
                <c:pt idx="196" formatCode="_(* #,##0_);_(* \(#,##0\);_(* &quot;-&quot;??_);_(@_)">
                  <c:v>69282</c:v>
                </c:pt>
                <c:pt idx="197" formatCode="_(* #,##0_);_(* \(#,##0\);_(* &quot;-&quot;??_);_(@_)">
                  <c:v>68011</c:v>
                </c:pt>
                <c:pt idx="198" formatCode="_(* #,##0_);_(* \(#,##0\);_(* &quot;-&quot;??_);_(@_)">
                  <c:v>65732</c:v>
                </c:pt>
                <c:pt idx="199" formatCode="_(* #,##0_);_(* \(#,##0\);_(* &quot;-&quot;??_);_(@_)">
                  <c:v>65329</c:v>
                </c:pt>
                <c:pt idx="200" formatCode="_(* #,##0_);_(* \(#,##0\);_(* &quot;-&quot;??_);_(@_)">
                  <c:v>63533</c:v>
                </c:pt>
                <c:pt idx="201" formatCode="_(* #,##0_);_(* \(#,##0\);_(* &quot;-&quot;??_);_(@_)">
                  <c:v>61794</c:v>
                </c:pt>
                <c:pt idx="202" formatCode="_(* #,##0_);_(* \(#,##0\);_(* &quot;-&quot;??_);_(@_)">
                  <c:v>59204</c:v>
                </c:pt>
                <c:pt idx="203" formatCode="_(* #,##0_);_(* \(#,##0\);_(* &quot;-&quot;??_);_(@_)">
                  <c:v>57801</c:v>
                </c:pt>
                <c:pt idx="204" formatCode="_(* #,##0_);_(* \(#,##0\);_(* &quot;-&quot;??_);_(@_)">
                  <c:v>54911</c:v>
                </c:pt>
                <c:pt idx="205" formatCode="_(* #,##0_);_(* \(#,##0\);_(* &quot;-&quot;??_);_(@_)">
                  <c:v>54003</c:v>
                </c:pt>
                <c:pt idx="206" formatCode="_(* #,##0_);_(* \(#,##0\);_(* &quot;-&quot;??_);_(@_)">
                  <c:v>53953</c:v>
                </c:pt>
                <c:pt idx="207" formatCode="_(* #,##0_);_(* \(#,##0\);_(* &quot;-&quot;??_);_(@_)">
                  <c:v>51381</c:v>
                </c:pt>
                <c:pt idx="208" formatCode="_(* #,##0_);_(* \(#,##0\);_(* &quot;-&quot;??_);_(@_)">
                  <c:v>47971</c:v>
                </c:pt>
                <c:pt idx="209" formatCode="_(* #,##0_);_(* \(#,##0\);_(* &quot;-&quot;??_);_(@_)">
                  <c:v>44152</c:v>
                </c:pt>
                <c:pt idx="210" formatCode="_(* #,##0_);_(* \(#,##0\);_(* &quot;-&quot;??_);_(@_)">
                  <c:v>40159</c:v>
                </c:pt>
                <c:pt idx="211" formatCode="_(* #,##0_);_(* \(#,##0\);_(* &quot;-&quot;??_);_(@_)">
                  <c:v>38314</c:v>
                </c:pt>
                <c:pt idx="212" formatCode="_(* #,##0_);_(* \(#,##0\);_(* &quot;-&quot;??_);_(@_)">
                  <c:v>44012</c:v>
                </c:pt>
                <c:pt idx="213" formatCode="_(* #,##0_);_(* \(#,##0\);_(* &quot;-&quot;??_);_(@_)">
                  <c:v>40810</c:v>
                </c:pt>
                <c:pt idx="214" formatCode="_(* #,##0_);_(* \(#,##0\);_(* &quot;-&quot;??_);_(@_)">
                  <c:v>39185</c:v>
                </c:pt>
                <c:pt idx="215" formatCode="_(* #,##0_);_(* \(#,##0\);_(* &quot;-&quot;??_);_(@_)">
                  <c:v>36990</c:v>
                </c:pt>
                <c:pt idx="216" formatCode="_(* #,##0_);_(* \(#,##0\);_(* &quot;-&quot;??_);_(@_)">
                  <c:v>35359</c:v>
                </c:pt>
                <c:pt idx="217" formatCode="_(* #,##0_);_(* \(#,##0\);_(* &quot;-&quot;??_);_(@_)">
                  <c:v>34375</c:v>
                </c:pt>
                <c:pt idx="218" formatCode="_(* #,##0_);_(* \(#,##0\);_(* &quot;-&quot;??_);_(@_)">
                  <c:v>33709</c:v>
                </c:pt>
                <c:pt idx="219" formatCode="_(* #,##0_);_(* \(#,##0\);_(* &quot;-&quot;??_);_(@_)">
                  <c:v>33564</c:v>
                </c:pt>
                <c:pt idx="220" formatCode="_(* #,##0_);_(* \(#,##0\);_(* &quot;-&quot;??_);_(@_)">
                  <c:v>33308</c:v>
                </c:pt>
                <c:pt idx="221" formatCode="_(* #,##0_);_(* \(#,##0\);_(* &quot;-&quot;??_);_(@_)">
                  <c:v>35530</c:v>
                </c:pt>
                <c:pt idx="222" formatCode="_(* #,##0_);_(* \(#,##0\);_(* &quot;-&quot;??_);_(@_)">
                  <c:v>37154</c:v>
                </c:pt>
                <c:pt idx="223" formatCode="_(* #,##0_);_(* \(#,##0\);_(* &quot;-&quot;??_);_(@_)">
                  <c:v>38002</c:v>
                </c:pt>
                <c:pt idx="224" formatCode="_(* #,##0_);_(* \(#,##0\);_(* &quot;-&quot;??_);_(@_)">
                  <c:v>41903</c:v>
                </c:pt>
                <c:pt idx="225" formatCode="_(* #,##0_);_(* \(#,##0\);_(* &quot;-&quot;??_);_(@_)">
                  <c:v>47838</c:v>
                </c:pt>
                <c:pt idx="226" formatCode="_(* #,##0_);_(* \(#,##0\);_(* &quot;-&quot;??_);_(@_)">
                  <c:v>49752</c:v>
                </c:pt>
                <c:pt idx="227" formatCode="_(* #,##0_);_(* \(#,##0\);_(* &quot;-&quot;??_);_(@_)">
                  <c:v>54076</c:v>
                </c:pt>
                <c:pt idx="228" formatCode="_(* #,##0_);_(* \(#,##0\);_(* &quot;-&quot;??_);_(@_)">
                  <c:v>58091</c:v>
                </c:pt>
                <c:pt idx="229" formatCode="_(* #,##0_);_(* \(#,##0\);_(* &quot;-&quot;??_);_(@_)">
                  <c:v>62046</c:v>
                </c:pt>
                <c:pt idx="230" formatCode="_(* #,##0_);_(* \(#,##0\);_(* &quot;-&quot;??_);_(@_)">
                  <c:v>63624</c:v>
                </c:pt>
                <c:pt idx="231" formatCode="_(* #,##0_);_(* \(#,##0\);_(* &quot;-&quot;??_);_(@_)">
                  <c:v>65576</c:v>
                </c:pt>
                <c:pt idx="232" formatCode="_(* #,##0_);_(* \(#,##0\);_(* &quot;-&quot;??_);_(@_)">
                  <c:v>67402</c:v>
                </c:pt>
                <c:pt idx="233" formatCode="_(* #,##0_);_(* \(#,##0\);_(* &quot;-&quot;??_);_(@_)">
                  <c:v>68584</c:v>
                </c:pt>
                <c:pt idx="234" formatCode="_(* #,##0_);_(* \(#,##0\);_(* &quot;-&quot;??_);_(@_)">
                  <c:v>72124</c:v>
                </c:pt>
                <c:pt idx="235" formatCode="_(* #,##0_);_(* \(#,##0\);_(* &quot;-&quot;??_);_(@_)">
                  <c:v>72660</c:v>
                </c:pt>
                <c:pt idx="236" formatCode="_(* #,##0_);_(* \(#,##0\);_(* &quot;-&quot;??_);_(@_)">
                  <c:v>73612</c:v>
                </c:pt>
                <c:pt idx="237" formatCode="_(* #,##0_);_(* \(#,##0\);_(* &quot;-&quot;??_);_(@_)">
                  <c:v>74568</c:v>
                </c:pt>
                <c:pt idx="238" formatCode="_(* #,##0_);_(* \(#,##0\);_(* &quot;-&quot;??_);_(@_)">
                  <c:v>74757</c:v>
                </c:pt>
                <c:pt idx="239" formatCode="_(* #,##0_);_(* \(#,##0\);_(* &quot;-&quot;??_);_(@_)">
                  <c:v>76098</c:v>
                </c:pt>
                <c:pt idx="240" formatCode="_(* #,##0_);_(* \(#,##0\);_(* &quot;-&quot;??_);_(@_)">
                  <c:v>75666</c:v>
                </c:pt>
                <c:pt idx="241" formatCode="_(* #,##0_);_(* \(#,##0\);_(* &quot;-&quot;??_);_(@_)">
                  <c:v>73620</c:v>
                </c:pt>
                <c:pt idx="242" formatCode="_(* #,##0_);_(* \(#,##0\);_(* &quot;-&quot;??_);_(@_)">
                  <c:v>71700</c:v>
                </c:pt>
                <c:pt idx="243" formatCode="_(* #,##0_);_(* \(#,##0\);_(* &quot;-&quot;??_);_(@_)">
                  <c:v>72288</c:v>
                </c:pt>
                <c:pt idx="244" formatCode="_(* #,##0_);_(* \(#,##0\);_(* &quot;-&quot;??_);_(@_)">
                  <c:v>72921</c:v>
                </c:pt>
                <c:pt idx="245" formatCode="_(* #,##0_);_(* \(#,##0\);_(* &quot;-&quot;??_);_(@_)">
                  <c:v>70279</c:v>
                </c:pt>
                <c:pt idx="246" formatCode="_(* #,##0_);_(* \(#,##0\);_(* &quot;-&quot;??_);_(@_)">
                  <c:v>70816</c:v>
                </c:pt>
                <c:pt idx="247" formatCode="_(* #,##0_);_(* \(#,##0\);_(* &quot;-&quot;??_);_(@_)">
                  <c:v>70099</c:v>
                </c:pt>
                <c:pt idx="248" formatCode="_(* #,##0_);_(* \(#,##0\);_(* &quot;-&quot;??_);_(@_)">
                  <c:v>69282</c:v>
                </c:pt>
                <c:pt idx="249" formatCode="_(* #,##0_);_(* \(#,##0\);_(* &quot;-&quot;??_);_(@_)">
                  <c:v>68011</c:v>
                </c:pt>
                <c:pt idx="250" formatCode="_(* #,##0_);_(* \(#,##0\);_(* &quot;-&quot;??_);_(@_)">
                  <c:v>65732</c:v>
                </c:pt>
                <c:pt idx="251" formatCode="_(* #,##0_);_(* \(#,##0\);_(* &quot;-&quot;??_);_(@_)">
                  <c:v>65329</c:v>
                </c:pt>
                <c:pt idx="252" formatCode="_(* #,##0_);_(* \(#,##0\);_(* &quot;-&quot;??_);_(@_)">
                  <c:v>63533</c:v>
                </c:pt>
                <c:pt idx="253" formatCode="_(* #,##0_);_(* \(#,##0\);_(* &quot;-&quot;??_);_(@_)">
                  <c:v>61794</c:v>
                </c:pt>
                <c:pt idx="254" formatCode="_(* #,##0_);_(* \(#,##0\);_(* &quot;-&quot;??_);_(@_)">
                  <c:v>59204</c:v>
                </c:pt>
                <c:pt idx="255" formatCode="_(* #,##0_);_(* \(#,##0\);_(* &quot;-&quot;??_);_(@_)">
                  <c:v>57801</c:v>
                </c:pt>
                <c:pt idx="256" formatCode="_(* #,##0_);_(* \(#,##0\);_(* &quot;-&quot;??_);_(@_)">
                  <c:v>54911</c:v>
                </c:pt>
                <c:pt idx="257" formatCode="_(* #,##0_);_(* \(#,##0\);_(* &quot;-&quot;??_);_(@_)">
                  <c:v>54003</c:v>
                </c:pt>
                <c:pt idx="258" formatCode="_(* #,##0_);_(* \(#,##0\);_(* &quot;-&quot;??_);_(@_)">
                  <c:v>53953</c:v>
                </c:pt>
                <c:pt idx="259" formatCode="_(* #,##0_);_(* \(#,##0\);_(* &quot;-&quot;??_);_(@_)">
                  <c:v>51381</c:v>
                </c:pt>
                <c:pt idx="260" formatCode="_(* #,##0_);_(* \(#,##0\);_(* &quot;-&quot;??_);_(@_)">
                  <c:v>47971</c:v>
                </c:pt>
                <c:pt idx="261" formatCode="_(* #,##0_);_(* \(#,##0\);_(* &quot;-&quot;??_);_(@_)">
                  <c:v>44152</c:v>
                </c:pt>
                <c:pt idx="262" formatCode="_(* #,##0_);_(* \(#,##0\);_(* &quot;-&quot;??_);_(@_)">
                  <c:v>40159</c:v>
                </c:pt>
                <c:pt idx="263" formatCode="_(* #,##0_);_(* \(#,##0\);_(* &quot;-&quot;??_);_(@_)">
                  <c:v>38314</c:v>
                </c:pt>
                <c:pt idx="264" formatCode="_(* #,##0_);_(* \(#,##0\);_(* &quot;-&quot;??_);_(@_)">
                  <c:v>44012</c:v>
                </c:pt>
                <c:pt idx="265" formatCode="_(* #,##0_);_(* \(#,##0\);_(* &quot;-&quot;??_);_(@_)">
                  <c:v>40810</c:v>
                </c:pt>
                <c:pt idx="266" formatCode="_(* #,##0_);_(* \(#,##0\);_(* &quot;-&quot;??_);_(@_)">
                  <c:v>39185</c:v>
                </c:pt>
                <c:pt idx="267" formatCode="_(* #,##0_);_(* \(#,##0\);_(* &quot;-&quot;??_);_(@_)">
                  <c:v>36990</c:v>
                </c:pt>
                <c:pt idx="268" formatCode="_(* #,##0_);_(* \(#,##0\);_(* &quot;-&quot;??_);_(@_)">
                  <c:v>35359</c:v>
                </c:pt>
                <c:pt idx="269" formatCode="_(* #,##0_);_(* \(#,##0\);_(* &quot;-&quot;??_);_(@_)">
                  <c:v>34375</c:v>
                </c:pt>
                <c:pt idx="270" formatCode="_(* #,##0_);_(* \(#,##0\);_(* &quot;-&quot;??_);_(@_)">
                  <c:v>33709</c:v>
                </c:pt>
                <c:pt idx="271" formatCode="_(* #,##0_);_(* \(#,##0\);_(* &quot;-&quot;??_);_(@_)">
                  <c:v>33564</c:v>
                </c:pt>
                <c:pt idx="272" formatCode="_(* #,##0_);_(* \(#,##0\);_(* &quot;-&quot;??_);_(@_)">
                  <c:v>33308</c:v>
                </c:pt>
                <c:pt idx="273" formatCode="_(* #,##0_);_(* \(#,##0\);_(* &quot;-&quot;??_);_(@_)">
                  <c:v>35530</c:v>
                </c:pt>
                <c:pt idx="274" formatCode="_(* #,##0_);_(* \(#,##0\);_(* &quot;-&quot;??_);_(@_)">
                  <c:v>37154</c:v>
                </c:pt>
                <c:pt idx="275" formatCode="_(* #,##0_);_(* \(#,##0\);_(* &quot;-&quot;??_);_(@_)">
                  <c:v>38002</c:v>
                </c:pt>
                <c:pt idx="276" formatCode="_(* #,##0_);_(* \(#,##0\);_(* &quot;-&quot;??_);_(@_)">
                  <c:v>41903</c:v>
                </c:pt>
                <c:pt idx="277" formatCode="_(* #,##0_);_(* \(#,##0\);_(* &quot;-&quot;??_);_(@_)">
                  <c:v>47838</c:v>
                </c:pt>
                <c:pt idx="278" formatCode="_(* #,##0_);_(* \(#,##0\);_(* &quot;-&quot;??_);_(@_)">
                  <c:v>49752</c:v>
                </c:pt>
                <c:pt idx="279" formatCode="_(* #,##0_);_(* \(#,##0\);_(* &quot;-&quot;??_);_(@_)">
                  <c:v>54076</c:v>
                </c:pt>
                <c:pt idx="280" formatCode="_(* #,##0_);_(* \(#,##0\);_(* &quot;-&quot;??_);_(@_)">
                  <c:v>58091</c:v>
                </c:pt>
                <c:pt idx="281" formatCode="_(* #,##0_);_(* \(#,##0\);_(* &quot;-&quot;??_);_(@_)">
                  <c:v>62046</c:v>
                </c:pt>
                <c:pt idx="282" formatCode="_(* #,##0_);_(* \(#,##0\);_(* &quot;-&quot;??_);_(@_)">
                  <c:v>63624</c:v>
                </c:pt>
                <c:pt idx="283" formatCode="_(* #,##0_);_(* \(#,##0\);_(* &quot;-&quot;??_);_(@_)">
                  <c:v>65576</c:v>
                </c:pt>
                <c:pt idx="284" formatCode="_(* #,##0_);_(* \(#,##0\);_(* &quot;-&quot;??_);_(@_)">
                  <c:v>67402</c:v>
                </c:pt>
                <c:pt idx="285" formatCode="_(* #,##0_);_(* \(#,##0\);_(* &quot;-&quot;??_);_(@_)">
                  <c:v>68584</c:v>
                </c:pt>
                <c:pt idx="286" formatCode="_(* #,##0_);_(* \(#,##0\);_(* &quot;-&quot;??_);_(@_)">
                  <c:v>72124</c:v>
                </c:pt>
                <c:pt idx="287" formatCode="_(* #,##0_);_(* \(#,##0\);_(* &quot;-&quot;??_);_(@_)">
                  <c:v>72660</c:v>
                </c:pt>
                <c:pt idx="288" formatCode="_(* #,##0_);_(* \(#,##0\);_(* &quot;-&quot;??_);_(@_)">
                  <c:v>73612</c:v>
                </c:pt>
                <c:pt idx="289" formatCode="_(* #,##0_);_(* \(#,##0\);_(* &quot;-&quot;??_);_(@_)">
                  <c:v>74568</c:v>
                </c:pt>
                <c:pt idx="290" formatCode="_(* #,##0_);_(* \(#,##0\);_(* &quot;-&quot;??_);_(@_)">
                  <c:v>74757</c:v>
                </c:pt>
                <c:pt idx="291" formatCode="_(* #,##0_);_(* \(#,##0\);_(* &quot;-&quot;??_);_(@_)">
                  <c:v>76098</c:v>
                </c:pt>
                <c:pt idx="292" formatCode="_(* #,##0_);_(* \(#,##0\);_(* &quot;-&quot;??_);_(@_)">
                  <c:v>75666</c:v>
                </c:pt>
                <c:pt idx="293" formatCode="_(* #,##0_);_(* \(#,##0\);_(* &quot;-&quot;??_);_(@_)">
                  <c:v>73620</c:v>
                </c:pt>
                <c:pt idx="294" formatCode="_(* #,##0_);_(* \(#,##0\);_(* &quot;-&quot;??_);_(@_)">
                  <c:v>71700</c:v>
                </c:pt>
                <c:pt idx="295" formatCode="_(* #,##0_);_(* \(#,##0\);_(* &quot;-&quot;??_);_(@_)">
                  <c:v>72288</c:v>
                </c:pt>
                <c:pt idx="296" formatCode="_(* #,##0_);_(* \(#,##0\);_(* &quot;-&quot;??_);_(@_)">
                  <c:v>72921</c:v>
                </c:pt>
                <c:pt idx="297" formatCode="_(* #,##0_);_(* \(#,##0\);_(* &quot;-&quot;??_);_(@_)">
                  <c:v>70279</c:v>
                </c:pt>
                <c:pt idx="298" formatCode="_(* #,##0_);_(* \(#,##0\);_(* &quot;-&quot;??_);_(@_)">
                  <c:v>70816</c:v>
                </c:pt>
                <c:pt idx="299" formatCode="_(* #,##0_);_(* \(#,##0\);_(* &quot;-&quot;??_);_(@_)">
                  <c:v>70099</c:v>
                </c:pt>
                <c:pt idx="300" formatCode="_(* #,##0_);_(* \(#,##0\);_(* &quot;-&quot;??_);_(@_)">
                  <c:v>69282</c:v>
                </c:pt>
                <c:pt idx="301" formatCode="_(* #,##0_);_(* \(#,##0\);_(* &quot;-&quot;??_);_(@_)">
                  <c:v>68011</c:v>
                </c:pt>
                <c:pt idx="302" formatCode="_(* #,##0_);_(* \(#,##0\);_(* &quot;-&quot;??_);_(@_)">
                  <c:v>65732</c:v>
                </c:pt>
                <c:pt idx="303" formatCode="_(* #,##0_);_(* \(#,##0\);_(* &quot;-&quot;??_);_(@_)">
                  <c:v>65329</c:v>
                </c:pt>
                <c:pt idx="304" formatCode="_(* #,##0_);_(* \(#,##0\);_(* &quot;-&quot;??_);_(@_)">
                  <c:v>63533</c:v>
                </c:pt>
                <c:pt idx="305" formatCode="_(* #,##0_);_(* \(#,##0\);_(* &quot;-&quot;??_);_(@_)">
                  <c:v>61794</c:v>
                </c:pt>
                <c:pt idx="306" formatCode="_(* #,##0_);_(* \(#,##0\);_(* &quot;-&quot;??_);_(@_)">
                  <c:v>59204</c:v>
                </c:pt>
                <c:pt idx="307" formatCode="_(* #,##0_);_(* \(#,##0\);_(* &quot;-&quot;??_);_(@_)">
                  <c:v>57801</c:v>
                </c:pt>
                <c:pt idx="308" formatCode="_(* #,##0_);_(* \(#,##0\);_(* &quot;-&quot;??_);_(@_)">
                  <c:v>54911</c:v>
                </c:pt>
                <c:pt idx="309" formatCode="_(* #,##0_);_(* \(#,##0\);_(* &quot;-&quot;??_);_(@_)">
                  <c:v>54003</c:v>
                </c:pt>
                <c:pt idx="310" formatCode="_(* #,##0_);_(* \(#,##0\);_(* &quot;-&quot;??_);_(@_)">
                  <c:v>53953</c:v>
                </c:pt>
                <c:pt idx="311" formatCode="_(* #,##0_);_(* \(#,##0\);_(* &quot;-&quot;??_);_(@_)">
                  <c:v>51381</c:v>
                </c:pt>
                <c:pt idx="312" formatCode="_(* #,##0_);_(* \(#,##0\);_(* &quot;-&quot;??_);_(@_)">
                  <c:v>47971</c:v>
                </c:pt>
                <c:pt idx="313" formatCode="_(* #,##0_);_(* \(#,##0\);_(* &quot;-&quot;??_);_(@_)">
                  <c:v>44152</c:v>
                </c:pt>
                <c:pt idx="314" formatCode="_(* #,##0_);_(* \(#,##0\);_(* &quot;-&quot;??_);_(@_)">
                  <c:v>40159</c:v>
                </c:pt>
                <c:pt idx="315" formatCode="_(* #,##0_);_(* \(#,##0\);_(* &quot;-&quot;??_);_(@_)">
                  <c:v>38314</c:v>
                </c:pt>
                <c:pt idx="316" formatCode="_(* #,##0_);_(* \(#,##0\);_(* &quot;-&quot;??_);_(@_)">
                  <c:v>44012</c:v>
                </c:pt>
                <c:pt idx="317" formatCode="_(* #,##0_);_(* \(#,##0\);_(* &quot;-&quot;??_);_(@_)">
                  <c:v>40810</c:v>
                </c:pt>
                <c:pt idx="318" formatCode="_(* #,##0_);_(* \(#,##0\);_(* &quot;-&quot;??_);_(@_)">
                  <c:v>39185</c:v>
                </c:pt>
                <c:pt idx="319" formatCode="_(* #,##0_);_(* \(#,##0\);_(* &quot;-&quot;??_);_(@_)">
                  <c:v>36990</c:v>
                </c:pt>
                <c:pt idx="320" formatCode="_(* #,##0_);_(* \(#,##0\);_(* &quot;-&quot;??_);_(@_)">
                  <c:v>35359</c:v>
                </c:pt>
                <c:pt idx="321" formatCode="_(* #,##0_);_(* \(#,##0\);_(* &quot;-&quot;??_);_(@_)">
                  <c:v>34375</c:v>
                </c:pt>
                <c:pt idx="322" formatCode="_(* #,##0_);_(* \(#,##0\);_(* &quot;-&quot;??_);_(@_)">
                  <c:v>33709</c:v>
                </c:pt>
                <c:pt idx="323" formatCode="_(* #,##0_);_(* \(#,##0\);_(* &quot;-&quot;??_);_(@_)">
                  <c:v>33564</c:v>
                </c:pt>
                <c:pt idx="324" formatCode="_(* #,##0_);_(* \(#,##0\);_(* &quot;-&quot;??_);_(@_)">
                  <c:v>33308</c:v>
                </c:pt>
                <c:pt idx="325" formatCode="_(* #,##0_);_(* \(#,##0\);_(* &quot;-&quot;??_);_(@_)">
                  <c:v>35530</c:v>
                </c:pt>
                <c:pt idx="326" formatCode="_(* #,##0_);_(* \(#,##0\);_(* &quot;-&quot;??_);_(@_)">
                  <c:v>37154</c:v>
                </c:pt>
                <c:pt idx="327" formatCode="_(* #,##0_);_(* \(#,##0\);_(* &quot;-&quot;??_);_(@_)">
                  <c:v>38002</c:v>
                </c:pt>
                <c:pt idx="328" formatCode="_(* #,##0_);_(* \(#,##0\);_(* &quot;-&quot;??_);_(@_)">
                  <c:v>41903</c:v>
                </c:pt>
                <c:pt idx="329" formatCode="_(* #,##0_);_(* \(#,##0\);_(* &quot;-&quot;??_);_(@_)">
                  <c:v>47838</c:v>
                </c:pt>
                <c:pt idx="330" formatCode="_(* #,##0_);_(* \(#,##0\);_(* &quot;-&quot;??_);_(@_)">
                  <c:v>49752</c:v>
                </c:pt>
                <c:pt idx="331" formatCode="_(* #,##0_);_(* \(#,##0\);_(* &quot;-&quot;??_);_(@_)">
                  <c:v>54076</c:v>
                </c:pt>
                <c:pt idx="332" formatCode="_(* #,##0_);_(* \(#,##0\);_(* &quot;-&quot;??_);_(@_)">
                  <c:v>58091</c:v>
                </c:pt>
                <c:pt idx="333" formatCode="_(* #,##0_);_(* \(#,##0\);_(* &quot;-&quot;??_);_(@_)">
                  <c:v>62046</c:v>
                </c:pt>
                <c:pt idx="334" formatCode="_(* #,##0_);_(* \(#,##0\);_(* &quot;-&quot;??_);_(@_)">
                  <c:v>63624</c:v>
                </c:pt>
                <c:pt idx="335" formatCode="_(* #,##0_);_(* \(#,##0\);_(* &quot;-&quot;??_);_(@_)">
                  <c:v>63624</c:v>
                </c:pt>
                <c:pt idx="336" formatCode="_(* #,##0_);_(* \(#,##0\);_(* &quot;-&quot;??_);_(@_)">
                  <c:v>65576</c:v>
                </c:pt>
                <c:pt idx="337" formatCode="_(* #,##0_);_(* \(#,##0\);_(* &quot;-&quot;??_);_(@_)">
                  <c:v>67402</c:v>
                </c:pt>
                <c:pt idx="338" formatCode="_(* #,##0_);_(* \(#,##0\);_(* &quot;-&quot;??_);_(@_)">
                  <c:v>68584</c:v>
                </c:pt>
                <c:pt idx="339" formatCode="_(* #,##0_);_(* \(#,##0\);_(* &quot;-&quot;??_);_(@_)">
                  <c:v>72124</c:v>
                </c:pt>
                <c:pt idx="340" formatCode="_(* #,##0_);_(* \(#,##0\);_(* &quot;-&quot;??_);_(@_)">
                  <c:v>72660</c:v>
                </c:pt>
                <c:pt idx="341" formatCode="_(* #,##0_);_(* \(#,##0\);_(* &quot;-&quot;??_);_(@_)">
                  <c:v>73612</c:v>
                </c:pt>
                <c:pt idx="342" formatCode="_(* #,##0_);_(* \(#,##0\);_(* &quot;-&quot;??_);_(@_)">
                  <c:v>74568</c:v>
                </c:pt>
                <c:pt idx="343" formatCode="_(* #,##0_);_(* \(#,##0\);_(* &quot;-&quot;??_);_(@_)">
                  <c:v>74757</c:v>
                </c:pt>
                <c:pt idx="344" formatCode="_(* #,##0_);_(* \(#,##0\);_(* &quot;-&quot;??_);_(@_)">
                  <c:v>76098</c:v>
                </c:pt>
                <c:pt idx="345" formatCode="_(* #,##0_);_(* \(#,##0\);_(* &quot;-&quot;??_);_(@_)">
                  <c:v>75666</c:v>
                </c:pt>
                <c:pt idx="346" formatCode="_(* #,##0_);_(* \(#,##0\);_(* &quot;-&quot;??_);_(@_)">
                  <c:v>73620</c:v>
                </c:pt>
                <c:pt idx="347" formatCode="_(* #,##0_);_(* \(#,##0\);_(* &quot;-&quot;??_);_(@_)">
                  <c:v>71700</c:v>
                </c:pt>
                <c:pt idx="348" formatCode="_(* #,##0_);_(* \(#,##0\);_(* &quot;-&quot;??_);_(@_)">
                  <c:v>72288</c:v>
                </c:pt>
                <c:pt idx="349" formatCode="_(* #,##0_);_(* \(#,##0\);_(* &quot;-&quot;??_);_(@_)">
                  <c:v>72921</c:v>
                </c:pt>
                <c:pt idx="350" formatCode="_(* #,##0_);_(* \(#,##0\);_(* &quot;-&quot;??_);_(@_)">
                  <c:v>70279</c:v>
                </c:pt>
                <c:pt idx="351" formatCode="_(* #,##0_);_(* \(#,##0\);_(* &quot;-&quot;??_);_(@_)">
                  <c:v>70816</c:v>
                </c:pt>
                <c:pt idx="352" formatCode="_(* #,##0_);_(* \(#,##0\);_(* &quot;-&quot;??_);_(@_)">
                  <c:v>70099</c:v>
                </c:pt>
                <c:pt idx="353" formatCode="_(* #,##0_);_(* \(#,##0\);_(* &quot;-&quot;??_);_(@_)">
                  <c:v>69282</c:v>
                </c:pt>
                <c:pt idx="354" formatCode="_(* #,##0_);_(* \(#,##0\);_(* &quot;-&quot;??_);_(@_)">
                  <c:v>68011</c:v>
                </c:pt>
                <c:pt idx="355" formatCode="_(* #,##0_);_(* \(#,##0\);_(* &quot;-&quot;??_);_(@_)">
                  <c:v>65732</c:v>
                </c:pt>
                <c:pt idx="356" formatCode="_(* #,##0_);_(* \(#,##0\);_(* &quot;-&quot;??_);_(@_)">
                  <c:v>65329</c:v>
                </c:pt>
                <c:pt idx="357" formatCode="_(* #,##0_);_(* \(#,##0\);_(* &quot;-&quot;??_);_(@_)">
                  <c:v>63533</c:v>
                </c:pt>
                <c:pt idx="358" formatCode="_(* #,##0_);_(* \(#,##0\);_(* &quot;-&quot;??_);_(@_)">
                  <c:v>61794</c:v>
                </c:pt>
                <c:pt idx="359" formatCode="_(* #,##0_);_(* \(#,##0\);_(* &quot;-&quot;??_);_(@_)">
                  <c:v>59204</c:v>
                </c:pt>
                <c:pt idx="360" formatCode="_(* #,##0_);_(* \(#,##0\);_(* &quot;-&quot;??_);_(@_)">
                  <c:v>57801</c:v>
                </c:pt>
                <c:pt idx="361" formatCode="_(* #,##0_);_(* \(#,##0\);_(* &quot;-&quot;??_);_(@_)">
                  <c:v>54911</c:v>
                </c:pt>
                <c:pt idx="362" formatCode="_(* #,##0_);_(* \(#,##0\);_(* &quot;-&quot;??_);_(@_)">
                  <c:v>54003</c:v>
                </c:pt>
                <c:pt idx="363" formatCode="_(* #,##0_);_(* \(#,##0\);_(* &quot;-&quot;??_);_(@_)">
                  <c:v>53953</c:v>
                </c:pt>
                <c:pt idx="364" formatCode="_(* #,##0_);_(* \(#,##0\);_(* &quot;-&quot;??_);_(@_)">
                  <c:v>51381</c:v>
                </c:pt>
                <c:pt idx="365" formatCode="_(* #,##0_);_(* \(#,##0\);_(* &quot;-&quot;??_);_(@_)">
                  <c:v>47971</c:v>
                </c:pt>
                <c:pt idx="366" formatCode="_(* #,##0_);_(* \(#,##0\);_(* &quot;-&quot;??_);_(@_)">
                  <c:v>44152</c:v>
                </c:pt>
                <c:pt idx="367" formatCode="_(* #,##0_);_(* \(#,##0\);_(* &quot;-&quot;??_);_(@_)">
                  <c:v>40159</c:v>
                </c:pt>
                <c:pt idx="368" formatCode="_(* #,##0_);_(* \(#,##0\);_(* &quot;-&quot;??_);_(@_)">
                  <c:v>38314</c:v>
                </c:pt>
                <c:pt idx="369" formatCode="_(* #,##0_);_(* \(#,##0\);_(* &quot;-&quot;??_);_(@_)">
                  <c:v>44012</c:v>
                </c:pt>
                <c:pt idx="370" formatCode="_(* #,##0_);_(* \(#,##0\);_(* &quot;-&quot;??_);_(@_)">
                  <c:v>40810</c:v>
                </c:pt>
                <c:pt idx="371" formatCode="_(* #,##0_);_(* \(#,##0\);_(* &quot;-&quot;??_);_(@_)">
                  <c:v>39185</c:v>
                </c:pt>
                <c:pt idx="372" formatCode="_(* #,##0_);_(* \(#,##0\);_(* &quot;-&quot;??_);_(@_)">
                  <c:v>36990</c:v>
                </c:pt>
                <c:pt idx="373" formatCode="_(* #,##0_);_(* \(#,##0\);_(* &quot;-&quot;??_);_(@_)">
                  <c:v>35359</c:v>
                </c:pt>
                <c:pt idx="374" formatCode="_(* #,##0_);_(* \(#,##0\);_(* &quot;-&quot;??_);_(@_)">
                  <c:v>34375</c:v>
                </c:pt>
                <c:pt idx="375" formatCode="_(* #,##0_);_(* \(#,##0\);_(* &quot;-&quot;??_);_(@_)">
                  <c:v>33709</c:v>
                </c:pt>
                <c:pt idx="376" formatCode="_(* #,##0_);_(* \(#,##0\);_(* &quot;-&quot;??_);_(@_)">
                  <c:v>33564</c:v>
                </c:pt>
                <c:pt idx="377" formatCode="_(* #,##0_);_(* \(#,##0\);_(* &quot;-&quot;??_);_(@_)">
                  <c:v>33308</c:v>
                </c:pt>
                <c:pt idx="378" formatCode="_(* #,##0_);_(* \(#,##0\);_(* &quot;-&quot;??_);_(@_)">
                  <c:v>35530</c:v>
                </c:pt>
                <c:pt idx="379" formatCode="_(* #,##0_);_(* \(#,##0\);_(* &quot;-&quot;??_);_(@_)">
                  <c:v>37154</c:v>
                </c:pt>
                <c:pt idx="380" formatCode="_(* #,##0_);_(* \(#,##0\);_(* &quot;-&quot;??_);_(@_)">
                  <c:v>38002</c:v>
                </c:pt>
                <c:pt idx="381" formatCode="_(* #,##0_);_(* \(#,##0\);_(* &quot;-&quot;??_);_(@_)">
                  <c:v>41903</c:v>
                </c:pt>
                <c:pt idx="382" formatCode="_(* #,##0_);_(* \(#,##0\);_(* &quot;-&quot;??_);_(@_)">
                  <c:v>47838</c:v>
                </c:pt>
                <c:pt idx="383" formatCode="_(* #,##0_);_(* \(#,##0\);_(* &quot;-&quot;??_);_(@_)">
                  <c:v>49752</c:v>
                </c:pt>
                <c:pt idx="384" formatCode="_(* #,##0_);_(* \(#,##0\);_(* &quot;-&quot;??_);_(@_)">
                  <c:v>54076</c:v>
                </c:pt>
                <c:pt idx="385" formatCode="_(* #,##0_);_(* \(#,##0\);_(* &quot;-&quot;??_);_(@_)">
                  <c:v>58091</c:v>
                </c:pt>
                <c:pt idx="386" formatCode="_(* #,##0_);_(* \(#,##0\);_(* &quot;-&quot;??_);_(@_)">
                  <c:v>62046</c:v>
                </c:pt>
                <c:pt idx="387" formatCode="_(* #,##0_);_(* \(#,##0\);_(* &quot;-&quot;??_);_(@_)">
                  <c:v>63624</c:v>
                </c:pt>
                <c:pt idx="388" formatCode="_(* #,##0_);_(* \(#,##0\);_(* &quot;-&quot;??_);_(@_)">
                  <c:v>65576</c:v>
                </c:pt>
                <c:pt idx="389" formatCode="_(* #,##0_);_(* \(#,##0\);_(* &quot;-&quot;??_);_(@_)">
                  <c:v>67402</c:v>
                </c:pt>
                <c:pt idx="390" formatCode="_(* #,##0_);_(* \(#,##0\);_(* &quot;-&quot;??_);_(@_)">
                  <c:v>68584</c:v>
                </c:pt>
                <c:pt idx="391" formatCode="_(* #,##0_);_(* \(#,##0\);_(* &quot;-&quot;??_);_(@_)">
                  <c:v>72124</c:v>
                </c:pt>
                <c:pt idx="392" formatCode="_(* #,##0_);_(* \(#,##0\);_(* &quot;-&quot;??_);_(@_)">
                  <c:v>72660</c:v>
                </c:pt>
                <c:pt idx="393" formatCode="_(* #,##0_);_(* \(#,##0\);_(* &quot;-&quot;??_);_(@_)">
                  <c:v>73612</c:v>
                </c:pt>
                <c:pt idx="394" formatCode="_(* #,##0_);_(* \(#,##0\);_(* &quot;-&quot;??_);_(@_)">
                  <c:v>74568</c:v>
                </c:pt>
                <c:pt idx="395" formatCode="_(* #,##0_);_(* \(#,##0\);_(* &quot;-&quot;??_);_(@_)">
                  <c:v>74757</c:v>
                </c:pt>
                <c:pt idx="396" formatCode="_(* #,##0_);_(* \(#,##0\);_(* &quot;-&quot;??_);_(@_)">
                  <c:v>76098</c:v>
                </c:pt>
                <c:pt idx="397" formatCode="_(* #,##0_);_(* \(#,##0\);_(* &quot;-&quot;??_);_(@_)">
                  <c:v>75666</c:v>
                </c:pt>
                <c:pt idx="398" formatCode="_(* #,##0_);_(* \(#,##0\);_(* &quot;-&quot;??_);_(@_)">
                  <c:v>73620</c:v>
                </c:pt>
                <c:pt idx="399" formatCode="_(* #,##0_);_(* \(#,##0\);_(* &quot;-&quot;??_);_(@_)">
                  <c:v>71700</c:v>
                </c:pt>
                <c:pt idx="400" formatCode="_(* #,##0_);_(* \(#,##0\);_(* &quot;-&quot;??_);_(@_)">
                  <c:v>72288</c:v>
                </c:pt>
                <c:pt idx="401" formatCode="_(* #,##0_);_(* \(#,##0\);_(* &quot;-&quot;??_);_(@_)">
                  <c:v>72921</c:v>
                </c:pt>
                <c:pt idx="402" formatCode="_(* #,##0_);_(* \(#,##0\);_(* &quot;-&quot;??_);_(@_)">
                  <c:v>70279</c:v>
                </c:pt>
                <c:pt idx="403" formatCode="_(* #,##0_);_(* \(#,##0\);_(* &quot;-&quot;??_);_(@_)">
                  <c:v>70816</c:v>
                </c:pt>
                <c:pt idx="404" formatCode="_(* #,##0_);_(* \(#,##0\);_(* &quot;-&quot;??_);_(@_)">
                  <c:v>70099</c:v>
                </c:pt>
                <c:pt idx="405" formatCode="_(* #,##0_);_(* \(#,##0\);_(* &quot;-&quot;??_);_(@_)">
                  <c:v>69282</c:v>
                </c:pt>
                <c:pt idx="406" formatCode="_(* #,##0_);_(* \(#,##0\);_(* &quot;-&quot;??_);_(@_)">
                  <c:v>68011</c:v>
                </c:pt>
                <c:pt idx="407" formatCode="_(* #,##0_);_(* \(#,##0\);_(* &quot;-&quot;??_);_(@_)">
                  <c:v>65732</c:v>
                </c:pt>
                <c:pt idx="408" formatCode="_(* #,##0_);_(* \(#,##0\);_(* &quot;-&quot;??_);_(@_)">
                  <c:v>65329</c:v>
                </c:pt>
                <c:pt idx="409" formatCode="_(* #,##0_);_(* \(#,##0\);_(* &quot;-&quot;??_);_(@_)">
                  <c:v>63533</c:v>
                </c:pt>
                <c:pt idx="410" formatCode="_(* #,##0_);_(* \(#,##0\);_(* &quot;-&quot;??_);_(@_)">
                  <c:v>61794</c:v>
                </c:pt>
                <c:pt idx="411" formatCode="_(* #,##0_);_(* \(#,##0\);_(* &quot;-&quot;??_);_(@_)">
                  <c:v>59204</c:v>
                </c:pt>
                <c:pt idx="412" formatCode="_(* #,##0_);_(* \(#,##0\);_(* &quot;-&quot;??_);_(@_)">
                  <c:v>57801</c:v>
                </c:pt>
                <c:pt idx="413" formatCode="_(* #,##0_);_(* \(#,##0\);_(* &quot;-&quot;??_);_(@_)">
                  <c:v>54911</c:v>
                </c:pt>
                <c:pt idx="414" formatCode="_(* #,##0_);_(* \(#,##0\);_(* &quot;-&quot;??_);_(@_)">
                  <c:v>54003</c:v>
                </c:pt>
                <c:pt idx="415" formatCode="_(* #,##0_);_(* \(#,##0\);_(* &quot;-&quot;??_);_(@_)">
                  <c:v>53953</c:v>
                </c:pt>
                <c:pt idx="416" formatCode="_(* #,##0_);_(* \(#,##0\);_(* &quot;-&quot;??_);_(@_)">
                  <c:v>51381</c:v>
                </c:pt>
                <c:pt idx="417" formatCode="_(* #,##0_);_(* \(#,##0\);_(* &quot;-&quot;??_);_(@_)">
                  <c:v>47971</c:v>
                </c:pt>
                <c:pt idx="418" formatCode="_(* #,##0_);_(* \(#,##0\);_(* &quot;-&quot;??_);_(@_)">
                  <c:v>44152</c:v>
                </c:pt>
                <c:pt idx="419" formatCode="_(* #,##0_);_(* \(#,##0\);_(* &quot;-&quot;??_);_(@_)">
                  <c:v>40159</c:v>
                </c:pt>
                <c:pt idx="420" formatCode="_(* #,##0_);_(* \(#,##0\);_(* &quot;-&quot;??_);_(@_)">
                  <c:v>38314</c:v>
                </c:pt>
                <c:pt idx="421" formatCode="_(* #,##0_);_(* \(#,##0\);_(* &quot;-&quot;??_);_(@_)">
                  <c:v>44012</c:v>
                </c:pt>
                <c:pt idx="422" formatCode="_(* #,##0_);_(* \(#,##0\);_(* &quot;-&quot;??_);_(@_)">
                  <c:v>40810</c:v>
                </c:pt>
                <c:pt idx="423" formatCode="_(* #,##0_);_(* \(#,##0\);_(* &quot;-&quot;??_);_(@_)">
                  <c:v>39185</c:v>
                </c:pt>
                <c:pt idx="424" formatCode="_(* #,##0_);_(* \(#,##0\);_(* &quot;-&quot;??_);_(@_)">
                  <c:v>36990</c:v>
                </c:pt>
                <c:pt idx="425" formatCode="_(* #,##0_);_(* \(#,##0\);_(* &quot;-&quot;??_);_(@_)">
                  <c:v>35359</c:v>
                </c:pt>
                <c:pt idx="426" formatCode="_(* #,##0_);_(* \(#,##0\);_(* &quot;-&quot;??_);_(@_)">
                  <c:v>34375</c:v>
                </c:pt>
              </c:numCache>
            </c:numRef>
          </c:val>
          <c:smooth val="0"/>
          <c:extLst>
            <c:ext xmlns:c16="http://schemas.microsoft.com/office/drawing/2014/chart" uri="{C3380CC4-5D6E-409C-BE32-E72D297353CC}">
              <c16:uniqueId val="{00000003-24C7-485F-8D11-516BD7BE8C34}"/>
            </c:ext>
          </c:extLst>
        </c:ser>
        <c:dLbls>
          <c:showLegendKey val="0"/>
          <c:showVal val="0"/>
          <c:showCatName val="0"/>
          <c:showSerName val="0"/>
          <c:showPercent val="0"/>
          <c:showBubbleSize val="0"/>
        </c:dLbls>
        <c:hiLowLines>
          <c:spPr>
            <a:ln w="38100" cap="flat" cmpd="sng" algn="ctr">
              <a:solidFill>
                <a:schemeClr val="bg1">
                  <a:lumMod val="50000"/>
                  <a:alpha val="20000"/>
                </a:schemeClr>
              </a:solidFill>
              <a:round/>
            </a:ln>
            <a:effectLst/>
          </c:spPr>
        </c:hiLowLines>
        <c:smooth val="0"/>
        <c:axId val="2021624688"/>
        <c:axId val="2021630096"/>
      </c:lineChart>
      <c:dateAx>
        <c:axId val="2021624688"/>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30096"/>
        <c:crosses val="autoZero"/>
        <c:auto val="1"/>
        <c:lblOffset val="100"/>
        <c:baseTimeUnit val="days"/>
      </c:dateAx>
      <c:valAx>
        <c:axId val="2021630096"/>
        <c:scaling>
          <c:orientation val="minMax"/>
          <c:max val="110000"/>
          <c:min val="2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MMBbls</a:t>
                </a:r>
              </a:p>
            </c:rich>
          </c:tx>
          <c:layout>
            <c:manualLayout>
              <c:xMode val="edge"/>
              <c:yMode val="edge"/>
              <c:x val="1.5654593661330173E-2"/>
              <c:y val="0.3164244846968751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24688"/>
        <c:crosses val="autoZero"/>
        <c:crossBetween val="between"/>
        <c:majorUnit val="10000"/>
        <c:dispUnits>
          <c:builtInUnit val="thousands"/>
        </c:dispUnits>
      </c:valAx>
      <c:spPr>
        <a:noFill/>
        <a:ln>
          <a:noFill/>
        </a:ln>
        <a:effectLst/>
      </c:spPr>
    </c:plotArea>
    <c:legend>
      <c:legendPos val="b"/>
      <c:layout>
        <c:manualLayout>
          <c:xMode val="edge"/>
          <c:yMode val="edge"/>
          <c:x val="0.13871469966153263"/>
          <c:y val="0.75065410971268642"/>
          <c:w val="0.76810532698553735"/>
          <c:h val="0.24711094705593187"/>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10196"/>
      </a:schemeClr>
    </a:solidFill>
    <a:ln w="12700"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r>
              <a:rPr lang="en-US" sz="1200" b="1">
                <a:solidFill>
                  <a:srgbClr val="003468"/>
                </a:solidFill>
              </a:rPr>
              <a:t>Days of Propane/Propylene Supplied (incl. Exports, LTM Avg. Demand)</a:t>
            </a:r>
          </a:p>
        </c:rich>
      </c:tx>
      <c:layout>
        <c:manualLayout>
          <c:xMode val="edge"/>
          <c:yMode val="edge"/>
          <c:x val="0.15282252057587389"/>
          <c:y val="2.743511481604261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3468"/>
              </a:solidFill>
              <a:latin typeface="+mn-lt"/>
              <a:ea typeface="+mn-ea"/>
              <a:cs typeface="+mn-cs"/>
            </a:defRPr>
          </a:pPr>
          <a:endParaRPr lang="en-US"/>
        </a:p>
      </c:txPr>
    </c:title>
    <c:autoTitleDeleted val="0"/>
    <c:plotArea>
      <c:layout>
        <c:manualLayout>
          <c:layoutTarget val="inner"/>
          <c:xMode val="edge"/>
          <c:yMode val="edge"/>
          <c:x val="0.13679882386600353"/>
          <c:y val="0.16099746334448195"/>
          <c:w val="0.79993055324173445"/>
          <c:h val="0.49158853917475248"/>
        </c:manualLayout>
      </c:layout>
      <c:lineChart>
        <c:grouping val="standard"/>
        <c:varyColors val="0"/>
        <c:ser>
          <c:idx val="0"/>
          <c:order val="0"/>
          <c:tx>
            <c:strRef>
              <c:f>'Weekly C3 vs 5y Avg.'!$S$5</c:f>
              <c:strCache>
                <c:ptCount val="1"/>
                <c:pt idx="0">
                  <c:v>Avg. Days of Supply (Incl. Exports)</c:v>
                </c:pt>
              </c:strCache>
            </c:strRef>
          </c:tx>
          <c:spPr>
            <a:ln w="28575" cap="rnd">
              <a:solidFill>
                <a:schemeClr val="accent1"/>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Avg.'!$S$6:$S$432</c:f>
              <c:numCache>
                <c:formatCode>General</c:formatCode>
                <c:ptCount val="427"/>
                <c:pt idx="2" formatCode="_(* #,##0_);_(* \(#,##0\);_(* &quot;-&quot;??_);_(@_)">
                  <c:v>26.921612805595721</c:v>
                </c:pt>
                <c:pt idx="3" formatCode="_(* #,##0_);_(* \(#,##0\);_(* &quot;-&quot;??_);_(@_)">
                  <c:v>25.019980347199478</c:v>
                </c:pt>
                <c:pt idx="4" formatCode="_(* #,##0_);_(* \(#,##0\);_(* &quot;-&quot;??_);_(@_)">
                  <c:v>23.552004091286836</c:v>
                </c:pt>
                <c:pt idx="5" formatCode="_(* #,##0_);_(* \(#,##0\);_(* &quot;-&quot;??_);_(@_)">
                  <c:v>21.813827299092527</c:v>
                </c:pt>
                <c:pt idx="6" formatCode="_(* #,##0_);_(* \(#,##0\);_(* &quot;-&quot;??_);_(@_)">
                  <c:v>21.662977836363076</c:v>
                </c:pt>
                <c:pt idx="7" formatCode="_(* #,##0_);_(* \(#,##0\);_(* &quot;-&quot;??_);_(@_)">
                  <c:v>19.448486298911089</c:v>
                </c:pt>
                <c:pt idx="8" formatCode="_(* #,##0_);_(* \(#,##0\);_(* &quot;-&quot;??_);_(@_)">
                  <c:v>19.936846520267231</c:v>
                </c:pt>
                <c:pt idx="9" formatCode="_(* #,##0_);_(* \(#,##0\);_(* &quot;-&quot;??_);_(@_)">
                  <c:v>19.775647852325168</c:v>
                </c:pt>
                <c:pt idx="10" formatCode="_(* #,##0_);_(* \(#,##0\);_(* &quot;-&quot;??_);_(@_)">
                  <c:v>19.823068111727906</c:v>
                </c:pt>
                <c:pt idx="11" formatCode="_(* #,##0_);_(* \(#,##0\);_(* &quot;-&quot;??_);_(@_)">
                  <c:v>20.89818440726237</c:v>
                </c:pt>
                <c:pt idx="12" formatCode="_(* #,##0_);_(* \(#,##0\);_(* &quot;-&quot;??_);_(@_)">
                  <c:v>21.635272200372597</c:v>
                </c:pt>
                <c:pt idx="13" formatCode="_(* #,##0_);_(* \(#,##0\);_(* &quot;-&quot;??_);_(@_)">
                  <c:v>20.848719803269205</c:v>
                </c:pt>
                <c:pt idx="14" formatCode="_(* #,##0_);_(* \(#,##0\);_(* &quot;-&quot;??_);_(@_)">
                  <c:v>21.035151164472733</c:v>
                </c:pt>
                <c:pt idx="15" formatCode="_(* #,##0_);_(* \(#,##0\);_(* &quot;-&quot;??_);_(@_)">
                  <c:v>22.03757828810021</c:v>
                </c:pt>
                <c:pt idx="16" formatCode="_(* #,##0_);_(* \(#,##0\);_(* &quot;-&quot;??_);_(@_)">
                  <c:v>23.403759597564203</c:v>
                </c:pt>
                <c:pt idx="17" formatCode="_(* #,##0_);_(* \(#,##0\);_(* &quot;-&quot;??_);_(@_)">
                  <c:v>24.673493148640173</c:v>
                </c:pt>
                <c:pt idx="18" formatCode="_(* #,##0_);_(* \(#,##0\);_(* &quot;-&quot;??_);_(@_)">
                  <c:v>26.713268844679686</c:v>
                </c:pt>
                <c:pt idx="19" formatCode="_(* #,##0_);_(* \(#,##0\);_(* &quot;-&quot;??_);_(@_)">
                  <c:v>27.791369330188964</c:v>
                </c:pt>
                <c:pt idx="20" formatCode="_(* #,##0_);_(* \(#,##0\);_(* &quot;-&quot;??_);_(@_)">
                  <c:v>28.320591406129676</c:v>
                </c:pt>
                <c:pt idx="21" formatCode="_(* #,##0_);_(* \(#,##0\);_(* &quot;-&quot;??_);_(@_)">
                  <c:v>29.328067174622923</c:v>
                </c:pt>
                <c:pt idx="22" formatCode="_(* #,##0_);_(* \(#,##0\);_(* &quot;-&quot;??_);_(@_)">
                  <c:v>30.379742069095361</c:v>
                </c:pt>
                <c:pt idx="23" formatCode="_(* #,##0_);_(* \(#,##0\);_(* &quot;-&quot;??_);_(@_)">
                  <c:v>31.931543116490168</c:v>
                </c:pt>
                <c:pt idx="24" formatCode="_(* #,##0_);_(* \(#,##0\);_(* &quot;-&quot;??_);_(@_)">
                  <c:v>33.733599176742992</c:v>
                </c:pt>
                <c:pt idx="25" formatCode="_(* #,##0_);_(* \(#,##0\);_(* &quot;-&quot;??_);_(@_)">
                  <c:v>35.809725158562372</c:v>
                </c:pt>
                <c:pt idx="26" formatCode="_(* #,##0_);_(* \(#,##0\);_(* &quot;-&quot;??_);_(@_)">
                  <c:v>36.229875770124231</c:v>
                </c:pt>
                <c:pt idx="27" formatCode="_(* #,##0_);_(* \(#,##0\);_(* &quot;-&quot;??_);_(@_)">
                  <c:v>37.710065531708331</c:v>
                </c:pt>
                <c:pt idx="28" formatCode="_(* #,##0_);_(* \(#,##0\);_(* &quot;-&quot;??_);_(@_)">
                  <c:v>37.289633507853402</c:v>
                </c:pt>
                <c:pt idx="29" formatCode="_(* #,##0_);_(* \(#,##0\);_(* &quot;-&quot;??_);_(@_)">
                  <c:v>37.384468017171031</c:v>
                </c:pt>
                <c:pt idx="30" formatCode="_(* #,##0_);_(* \(#,##0\);_(* &quot;-&quot;??_);_(@_)">
                  <c:v>37.471706171257743</c:v>
                </c:pt>
                <c:pt idx="31" formatCode="_(* #,##0_);_(* \(#,##0\);_(* &quot;-&quot;??_);_(@_)">
                  <c:v>38.34417186819568</c:v>
                </c:pt>
                <c:pt idx="32" formatCode="_(* #,##0_);_(* \(#,##0\);_(* &quot;-&quot;??_);_(@_)">
                  <c:v>38.242566625064242</c:v>
                </c:pt>
                <c:pt idx="33" formatCode="_(* #,##0_);_(* \(#,##0\);_(* &quot;-&quot;??_);_(@_)">
                  <c:v>38.315492329978092</c:v>
                </c:pt>
                <c:pt idx="34" formatCode="_(* #,##0_);_(* \(#,##0\);_(* &quot;-&quot;??_);_(@_)">
                  <c:v>38.827964722358907</c:v>
                </c:pt>
                <c:pt idx="35" formatCode="_(* #,##0_);_(* \(#,##0\);_(* &quot;-&quot;??_);_(@_)">
                  <c:v>38.602271860943809</c:v>
                </c:pt>
                <c:pt idx="36" formatCode="_(* #,##0_);_(* \(#,##0\);_(* &quot;-&quot;??_);_(@_)">
                  <c:v>38.187183033656062</c:v>
                </c:pt>
                <c:pt idx="37" formatCode="_(* #,##0_);_(* \(#,##0\);_(* &quot;-&quot;??_);_(@_)">
                  <c:v>37.607287605666414</c:v>
                </c:pt>
                <c:pt idx="38" formatCode="_(* #,##0_);_(* \(#,##0\);_(* &quot;-&quot;??_);_(@_)">
                  <c:v>35.567497621313038</c:v>
                </c:pt>
                <c:pt idx="39" formatCode="_(* #,##0_);_(* \(#,##0\);_(* &quot;-&quot;??_);_(@_)">
                  <c:v>33.614875845647987</c:v>
                </c:pt>
                <c:pt idx="40" formatCode="_(* #,##0_);_(* \(#,##0\);_(* &quot;-&quot;??_);_(@_)">
                  <c:v>32.778882880157326</c:v>
                </c:pt>
                <c:pt idx="41" formatCode="_(* #,##0_);_(* \(#,##0\);_(* &quot;-&quot;??_);_(@_)">
                  <c:v>30.323697703797283</c:v>
                </c:pt>
                <c:pt idx="42" formatCode="_(* #,##0_);_(* \(#,##0\);_(* &quot;-&quot;??_);_(@_)">
                  <c:v>30.919369505910879</c:v>
                </c:pt>
                <c:pt idx="43" formatCode="_(* #,##0_);_(* \(#,##0\);_(* &quot;-&quot;??_);_(@_)">
                  <c:v>29.667469879518077</c:v>
                </c:pt>
                <c:pt idx="44" formatCode="_(* #,##0_);_(* \(#,##0\);_(* &quot;-&quot;??_);_(@_)">
                  <c:v>28.523259724246159</c:v>
                </c:pt>
                <c:pt idx="45" formatCode="_(* #,##0_);_(* \(#,##0\);_(* &quot;-&quot;??_);_(@_)">
                  <c:v>27.974799109669139</c:v>
                </c:pt>
                <c:pt idx="46" formatCode="_(* #,##0_);_(* \(#,##0\);_(* &quot;-&quot;??_);_(@_)">
                  <c:v>26.683492957746481</c:v>
                </c:pt>
                <c:pt idx="47" formatCode="_(* #,##0_);_(* \(#,##0\);_(* &quot;-&quot;??_);_(@_)">
                  <c:v>26.018906144496963</c:v>
                </c:pt>
                <c:pt idx="48" formatCode="_(* #,##0_);_(* \(#,##0\);_(* &quot;-&quot;??_);_(@_)">
                  <c:v>24.553116965383612</c:v>
                </c:pt>
                <c:pt idx="49" formatCode="_(* #,##0_);_(* \(#,##0\);_(* &quot;-&quot;??_);_(@_)">
                  <c:v>24.033377837116156</c:v>
                </c:pt>
                <c:pt idx="50" formatCode="_(* #,##0_);_(* \(#,##0\);_(* &quot;-&quot;??_);_(@_)">
                  <c:v>23.947181535730138</c:v>
                </c:pt>
                <c:pt idx="51" formatCode="_(* #,##0_);_(* \(#,##0\);_(* &quot;-&quot;??_);_(@_)">
                  <c:v>22.737650371128741</c:v>
                </c:pt>
                <c:pt idx="52" formatCode="_(* #,##0_);_(* \(#,##0\);_(* &quot;-&quot;??_);_(@_)">
                  <c:v>21.89596803487105</c:v>
                </c:pt>
                <c:pt idx="53" formatCode="_(* #,##0_);_(* \(#,##0\);_(* &quot;-&quot;??_);_(@_)">
                  <c:v>21.27325394271001</c:v>
                </c:pt>
                <c:pt idx="54" formatCode="_(* #,##0_);_(* \(#,##0\);_(* &quot;-&quot;??_);_(@_)">
                  <c:v>19.37875988986093</c:v>
                </c:pt>
                <c:pt idx="55" formatCode="_(* #,##0_);_(* \(#,##0\);_(* &quot;-&quot;??_);_(@_)">
                  <c:v>18.310334190231362</c:v>
                </c:pt>
                <c:pt idx="56" formatCode="_(* #,##0_);_(* \(#,##0\);_(* &quot;-&quot;??_);_(@_)">
                  <c:v>17.716765707418041</c:v>
                </c:pt>
                <c:pt idx="57" formatCode="_(* #,##0_);_(* \(#,##0\);_(* &quot;-&quot;??_);_(@_)">
                  <c:v>15.649506279359601</c:v>
                </c:pt>
                <c:pt idx="58" formatCode="_(* #,##0_);_(* \(#,##0\);_(* &quot;-&quot;??_);_(@_)">
                  <c:v>14.761725372009794</c:v>
                </c:pt>
                <c:pt idx="59" formatCode="_(* #,##0_);_(* \(#,##0\);_(* &quot;-&quot;??_);_(@_)">
                  <c:v>13.546555986205636</c:v>
                </c:pt>
                <c:pt idx="60" formatCode="_(* #,##0_);_(* \(#,##0\);_(* &quot;-&quot;??_);_(@_)">
                  <c:v>12.593731449602279</c:v>
                </c:pt>
                <c:pt idx="61" formatCode="_(* #,##0_);_(* \(#,##0\);_(* &quot;-&quot;??_);_(@_)">
                  <c:v>11.989187932337382</c:v>
                </c:pt>
                <c:pt idx="62" formatCode="_(* #,##0_);_(* \(#,##0\);_(* &quot;-&quot;??_);_(@_)">
                  <c:v>11.572250035760264</c:v>
                </c:pt>
                <c:pt idx="63" formatCode="_(* #,##0_);_(* \(#,##0\);_(* &quot;-&quot;??_);_(@_)">
                  <c:v>11.481741212691354</c:v>
                </c:pt>
                <c:pt idx="64" formatCode="_(* #,##0_);_(* \(#,##0\);_(* &quot;-&quot;??_);_(@_)">
                  <c:v>11.19533919668366</c:v>
                </c:pt>
                <c:pt idx="65" formatCode="_(* #,##0_);_(* \(#,##0\);_(* &quot;-&quot;??_);_(@_)">
                  <c:v>11.968671925441429</c:v>
                </c:pt>
                <c:pt idx="66" formatCode="_(* #,##0_);_(* \(#,##0\);_(* &quot;-&quot;??_);_(@_)">
                  <c:v>12.440302463796424</c:v>
                </c:pt>
                <c:pt idx="67" formatCode="_(* #,##0_);_(* \(#,##0\);_(* &quot;-&quot;??_);_(@_)">
                  <c:v>12.814342316014276</c:v>
                </c:pt>
                <c:pt idx="68" formatCode="_(* #,##0_);_(* \(#,##0\);_(* &quot;-&quot;??_);_(@_)">
                  <c:v>14.309097635240885</c:v>
                </c:pt>
                <c:pt idx="69" formatCode="_(* #,##0_);_(* \(#,##0\);_(* &quot;-&quot;??_);_(@_)">
                  <c:v>16.638339806388036</c:v>
                </c:pt>
                <c:pt idx="70" formatCode="_(* #,##0_);_(* \(#,##0\);_(* &quot;-&quot;??_);_(@_)">
                  <c:v>17.385166419149122</c:v>
                </c:pt>
                <c:pt idx="71" formatCode="_(* #,##0_);_(* \(#,##0\);_(* &quot;-&quot;??_);_(@_)">
                  <c:v>19.14307628768659</c:v>
                </c:pt>
                <c:pt idx="72" formatCode="_(* #,##0_);_(* \(#,##0\);_(* &quot;-&quot;??_);_(@_)">
                  <c:v>21.308078668683809</c:v>
                </c:pt>
                <c:pt idx="73" formatCode="_(* #,##0_);_(* \(#,##0\);_(* &quot;-&quot;??_);_(@_)">
                  <c:v>23.381165078869277</c:v>
                </c:pt>
                <c:pt idx="74" formatCode="_(* #,##0_);_(* \(#,##0\);_(* &quot;-&quot;??_);_(@_)">
                  <c:v>25.347387364226488</c:v>
                </c:pt>
                <c:pt idx="75" formatCode="_(* #,##0_);_(* \(#,##0\);_(* &quot;-&quot;??_);_(@_)">
                  <c:v>25.721362229102166</c:v>
                </c:pt>
                <c:pt idx="76" formatCode="_(* #,##0_);_(* \(#,##0\);_(* &quot;-&quot;??_);_(@_)">
                  <c:v>27.598896406752942</c:v>
                </c:pt>
                <c:pt idx="77" formatCode="_(* #,##0_);_(* \(#,##0\);_(* &quot;-&quot;??_);_(@_)">
                  <c:v>28.609143203148651</c:v>
                </c:pt>
                <c:pt idx="78" formatCode="_(* #,##0_);_(* \(#,##0\);_(* &quot;-&quot;??_);_(@_)">
                  <c:v>30.165500205846026</c:v>
                </c:pt>
                <c:pt idx="79" formatCode="_(* #,##0_);_(* \(#,##0\);_(* &quot;-&quot;??_);_(@_)">
                  <c:v>30.243496357960456</c:v>
                </c:pt>
                <c:pt idx="80" formatCode="_(* #,##0_);_(* \(#,##0\);_(* &quot;-&quot;??_);_(@_)">
                  <c:v>31.108043386392453</c:v>
                </c:pt>
                <c:pt idx="81" formatCode="_(* #,##0_);_(* \(#,##0\);_(* &quot;-&quot;??_);_(@_)">
                  <c:v>31.819074034563688</c:v>
                </c:pt>
                <c:pt idx="82" formatCode="_(* #,##0_);_(* \(#,##0\);_(* &quot;-&quot;??_);_(@_)">
                  <c:v>32.38102801039561</c:v>
                </c:pt>
                <c:pt idx="83" formatCode="_(* #,##0_);_(* \(#,##0\);_(* &quot;-&quot;??_);_(@_)">
                  <c:v>33.577584938961607</c:v>
                </c:pt>
                <c:pt idx="84" formatCode="_(* #,##0_);_(* \(#,##0\);_(* &quot;-&quot;??_);_(@_)">
                  <c:v>33.158967242449691</c:v>
                </c:pt>
                <c:pt idx="85" formatCode="_(* #,##0_);_(* \(#,##0\);_(* &quot;-&quot;??_);_(@_)">
                  <c:v>32.133270286982139</c:v>
                </c:pt>
                <c:pt idx="86" formatCode="_(* #,##0_);_(* \(#,##0\);_(* &quot;-&quot;??_);_(@_)">
                  <c:v>31.273626054085494</c:v>
                </c:pt>
                <c:pt idx="87" formatCode="_(* #,##0_);_(* \(#,##0\);_(* &quot;-&quot;??_);_(@_)">
                  <c:v>32.132760408949473</c:v>
                </c:pt>
                <c:pt idx="88" formatCode="_(* #,##0_);_(* \(#,##0\);_(* &quot;-&quot;??_);_(@_)">
                  <c:v>32.832507879333633</c:v>
                </c:pt>
                <c:pt idx="89" formatCode="_(* #,##0_);_(* \(#,##0\);_(* &quot;-&quot;??_);_(@_)">
                  <c:v>31.357055214723925</c:v>
                </c:pt>
                <c:pt idx="90" formatCode="_(* #,##0_);_(* \(#,##0\);_(* &quot;-&quot;??_);_(@_)">
                  <c:v>31.740634221043585</c:v>
                </c:pt>
                <c:pt idx="91" formatCode="_(* #,##0_);_(* \(#,##0\);_(* &quot;-&quot;??_);_(@_)">
                  <c:v>31.412225997983491</c:v>
                </c:pt>
                <c:pt idx="92" formatCode="_(* #,##0_);_(* \(#,##0\);_(* &quot;-&quot;??_);_(@_)">
                  <c:v>31.191716065130933</c:v>
                </c:pt>
                <c:pt idx="93" formatCode="_(* #,##0_);_(* \(#,##0\);_(* &quot;-&quot;??_);_(@_)">
                  <c:v>31.884826466723354</c:v>
                </c:pt>
                <c:pt idx="94" formatCode="_(* #,##0_);_(* \(#,##0\);_(* &quot;-&quot;??_);_(@_)">
                  <c:v>31.384940844629007</c:v>
                </c:pt>
                <c:pt idx="95" formatCode="_(* #,##0_);_(* \(#,##0\);_(* &quot;-&quot;??_);_(@_)">
                  <c:v>30.422135123598125</c:v>
                </c:pt>
                <c:pt idx="96" formatCode="_(* #,##0_);_(* \(#,##0\);_(* &quot;-&quot;??_);_(@_)">
                  <c:v>30.973042763801402</c:v>
                </c:pt>
                <c:pt idx="97" formatCode="_(* #,##0_);_(* \(#,##0\);_(* &quot;-&quot;??_);_(@_)">
                  <c:v>30.407446683162483</c:v>
                </c:pt>
                <c:pt idx="98" formatCode="_(* #,##0_);_(* \(#,##0\);_(* &quot;-&quot;??_);_(@_)">
                  <c:v>29.311137967330712</c:v>
                </c:pt>
                <c:pt idx="99" formatCode="_(* #,##0_);_(* \(#,##0\);_(* &quot;-&quot;??_);_(@_)">
                  <c:v>27.465262834306795</c:v>
                </c:pt>
                <c:pt idx="100" formatCode="_(* #,##0_);_(* \(#,##0\);_(* &quot;-&quot;??_);_(@_)">
                  <c:v>26.53742275120165</c:v>
                </c:pt>
                <c:pt idx="101" formatCode="_(* #,##0_);_(* \(#,##0\);_(* &quot;-&quot;??_);_(@_)">
                  <c:v>26.306178489702518</c:v>
                </c:pt>
                <c:pt idx="102" formatCode="_(* #,##0_);_(* \(#,##0\);_(* &quot;-&quot;??_);_(@_)">
                  <c:v>25.577200030319108</c:v>
                </c:pt>
                <c:pt idx="103" formatCode="_(* #,##0_);_(* \(#,##0\);_(* &quot;-&quot;??_);_(@_)">
                  <c:v>24.532483887695388</c:v>
                </c:pt>
                <c:pt idx="104" formatCode="_(* #,##0_);_(* \(#,##0\);_(* &quot;-&quot;??_);_(@_)">
                  <c:v>23.537584088914887</c:v>
                </c:pt>
                <c:pt idx="105" formatCode="_(* #,##0_);_(* \(#,##0\);_(* &quot;-&quot;??_);_(@_)">
                  <c:v>20.500691857370942</c:v>
                </c:pt>
                <c:pt idx="106" formatCode="_(* #,##0_);_(* \(#,##0\);_(* &quot;-&quot;??_);_(@_)">
                  <c:v>18.472856843429049</c:v>
                </c:pt>
                <c:pt idx="107" formatCode="_(* #,##0_);_(* \(#,##0\);_(* &quot;-&quot;??_);_(@_)">
                  <c:v>18.772210289094684</c:v>
                </c:pt>
                <c:pt idx="108" formatCode="_(* #,##0_);_(* \(#,##0\);_(* &quot;-&quot;??_);_(@_)">
                  <c:v>18.639937883814497</c:v>
                </c:pt>
                <c:pt idx="109" formatCode="_(* #,##0_);_(* \(#,##0\);_(* &quot;-&quot;??_);_(@_)">
                  <c:v>17.064499537084661</c:v>
                </c:pt>
                <c:pt idx="110" formatCode="_(* #,##0_);_(* \(#,##0\);_(* &quot;-&quot;??_);_(@_)">
                  <c:v>16.333975167651548</c:v>
                </c:pt>
                <c:pt idx="111" formatCode="_(* #,##0_);_(* \(#,##0\);_(* &quot;-&quot;??_);_(@_)">
                  <c:v>15.906556733411858</c:v>
                </c:pt>
                <c:pt idx="112" formatCode="_(* #,##0_);_(* \(#,##0\);_(* &quot;-&quot;??_);_(@_)">
                  <c:v>15.69325944064957</c:v>
                </c:pt>
                <c:pt idx="113" formatCode="_(* #,##0_);_(* \(#,##0\);_(* &quot;-&quot;??_);_(@_)">
                  <c:v>14.783139281489323</c:v>
                </c:pt>
                <c:pt idx="114" formatCode="_(* #,##0_);_(* \(#,##0\);_(* &quot;-&quot;??_);_(@_)">
                  <c:v>14.185235384476371</c:v>
                </c:pt>
                <c:pt idx="115" formatCode="_(* #,##0_);_(* \(#,##0\);_(* &quot;-&quot;??_);_(@_)">
                  <c:v>14.929096828650671</c:v>
                </c:pt>
                <c:pt idx="116" formatCode="_(* #,##0_);_(* \(#,##0\);_(* &quot;-&quot;??_);_(@_)">
                  <c:v>14.455738571302739</c:v>
                </c:pt>
                <c:pt idx="117" formatCode="_(* #,##0_);_(* \(#,##0\);_(* &quot;-&quot;??_);_(@_)">
                  <c:v>14.371326414929799</c:v>
                </c:pt>
                <c:pt idx="118" formatCode="_(* #,##0_);_(* \(#,##0\);_(* &quot;-&quot;??_);_(@_)">
                  <c:v>14.074331048994798</c:v>
                </c:pt>
                <c:pt idx="119" formatCode="_(* #,##0_);_(* \(#,##0\);_(* &quot;-&quot;??_);_(@_)">
                  <c:v>14.510704554301283</c:v>
                </c:pt>
                <c:pt idx="120" formatCode="_(* #,##0_);_(* \(#,##0\);_(* &quot;-&quot;??_);_(@_)">
                  <c:v>16.117835450027609</c:v>
                </c:pt>
                <c:pt idx="121" formatCode="_(* #,##0_);_(* \(#,##0\);_(* &quot;-&quot;??_);_(@_)">
                  <c:v>17.280067048470453</c:v>
                </c:pt>
                <c:pt idx="122" formatCode="_(* #,##0_);_(* \(#,##0\);_(* &quot;-&quot;??_);_(@_)">
                  <c:v>19.116037172819507</c:v>
                </c:pt>
                <c:pt idx="123" formatCode="_(* #,##0_);_(* \(#,##0\);_(* &quot;-&quot;??_);_(@_)">
                  <c:v>19.813137681990138</c:v>
                </c:pt>
                <c:pt idx="124" formatCode="_(* #,##0_);_(* \(#,##0\);_(* &quot;-&quot;??_);_(@_)">
                  <c:v>20.676806083650192</c:v>
                </c:pt>
                <c:pt idx="125" formatCode="_(* #,##0_);_(* \(#,##0\);_(* &quot;-&quot;??_);_(@_)">
                  <c:v>23.533240298108616</c:v>
                </c:pt>
                <c:pt idx="126" formatCode="_(* #,##0_);_(* \(#,##0\);_(* &quot;-&quot;??_);_(@_)">
                  <c:v>26.684307015399657</c:v>
                </c:pt>
                <c:pt idx="127" formatCode="_(* #,##0_);_(* \(#,##0\);_(* &quot;-&quot;??_);_(@_)">
                  <c:v>27.763300492610835</c:v>
                </c:pt>
                <c:pt idx="128" formatCode="_(* #,##0_);_(* \(#,##0\);_(* &quot;-&quot;??_);_(@_)">
                  <c:v>31.121734155489165</c:v>
                </c:pt>
                <c:pt idx="129" formatCode="_(* #,##0_);_(* \(#,##0\);_(* &quot;-&quot;??_);_(@_)">
                  <c:v>32.913624628255825</c:v>
                </c:pt>
                <c:pt idx="130" formatCode="_(* #,##0_);_(* \(#,##0\);_(* &quot;-&quot;??_);_(@_)">
                  <c:v>35.456641942009441</c:v>
                </c:pt>
                <c:pt idx="131" formatCode="_(* #,##0_);_(* \(#,##0\);_(* &quot;-&quot;??_);_(@_)">
                  <c:v>37.886953528399317</c:v>
                </c:pt>
                <c:pt idx="132" formatCode="_(* #,##0_);_(* \(#,##0\);_(* &quot;-&quot;??_);_(@_)">
                  <c:v>39.084556106829936</c:v>
                </c:pt>
                <c:pt idx="133" formatCode="_(* #,##0_);_(* \(#,##0\);_(* &quot;-&quot;??_);_(@_)">
                  <c:v>40.438397910317804</c:v>
                </c:pt>
                <c:pt idx="134" formatCode="_(* #,##0_);_(* \(#,##0\);_(* &quot;-&quot;??_);_(@_)">
                  <c:v>42.118291104124289</c:v>
                </c:pt>
                <c:pt idx="135" formatCode="_(* #,##0_);_(* \(#,##0\);_(* &quot;-&quot;??_);_(@_)">
                  <c:v>42.87126719606308</c:v>
                </c:pt>
                <c:pt idx="136" formatCode="_(* #,##0_);_(* \(#,##0\);_(* &quot;-&quot;??_);_(@_)">
                  <c:v>45.095561836376135</c:v>
                </c:pt>
                <c:pt idx="137" formatCode="_(* #,##0_);_(* \(#,##0\);_(* &quot;-&quot;??_);_(@_)">
                  <c:v>45.410460685833044</c:v>
                </c:pt>
                <c:pt idx="138" formatCode="_(* #,##0_);_(* \(#,##0\);_(* &quot;-&quot;??_);_(@_)">
                  <c:v>46.781034146341469</c:v>
                </c:pt>
                <c:pt idx="139" formatCode="_(* #,##0_);_(* \(#,##0\);_(* &quot;-&quot;??_);_(@_)">
                  <c:v>48.666135712010188</c:v>
                </c:pt>
                <c:pt idx="140" formatCode="_(* #,##0_);_(* \(#,##0\);_(* &quot;-&quot;??_);_(@_)">
                  <c:v>49.827244960293221</c:v>
                </c:pt>
                <c:pt idx="141" formatCode="_(* #,##0_);_(* \(#,##0\);_(* &quot;-&quot;??_);_(@_)">
                  <c:v>47.74151595204227</c:v>
                </c:pt>
                <c:pt idx="142" formatCode="_(* #,##0_);_(* \(#,##0\);_(* &quot;-&quot;??_);_(@_)">
                  <c:v>47.4009614199433</c:v>
                </c:pt>
                <c:pt idx="143" formatCode="_(* #,##0_);_(* \(#,##0\);_(* &quot;-&quot;??_);_(@_)">
                  <c:v>49.117733596738262</c:v>
                </c:pt>
                <c:pt idx="144" formatCode="_(* #,##0_);_(* \(#,##0\);_(* &quot;-&quot;??_);_(@_)">
                  <c:v>48.193336145086455</c:v>
                </c:pt>
                <c:pt idx="145" formatCode="_(* #,##0_);_(* \(#,##0\);_(* &quot;-&quot;??_);_(@_)">
                  <c:v>44.620763058785002</c:v>
                </c:pt>
                <c:pt idx="146" formatCode="_(* #,##0_);_(* \(#,##0\);_(* &quot;-&quot;??_);_(@_)">
                  <c:v>44.873738431257586</c:v>
                </c:pt>
                <c:pt idx="147" formatCode="_(* #,##0_);_(* \(#,##0\);_(* &quot;-&quot;??_);_(@_)">
                  <c:v>45.614500893540978</c:v>
                </c:pt>
                <c:pt idx="148" formatCode="_(* #,##0_);_(* \(#,##0\);_(* &quot;-&quot;??_);_(@_)">
                  <c:v>44.506244653550041</c:v>
                </c:pt>
                <c:pt idx="149" formatCode="_(* #,##0_);_(* \(#,##0\);_(* &quot;-&quot;??_);_(@_)">
                  <c:v>44.119353574073266</c:v>
                </c:pt>
                <c:pt idx="150" formatCode="_(* #,##0_);_(* \(#,##0\);_(* &quot;-&quot;??_);_(@_)">
                  <c:v>43.65505364949</c:v>
                </c:pt>
                <c:pt idx="151" formatCode="_(* #,##0_);_(* \(#,##0\);_(* &quot;-&quot;??_);_(@_)">
                  <c:v>42.216209115985812</c:v>
                </c:pt>
                <c:pt idx="152" formatCode="_(* #,##0_);_(* \(#,##0\);_(* &quot;-&quot;??_);_(@_)">
                  <c:v>39.876978977420194</c:v>
                </c:pt>
                <c:pt idx="153" formatCode="_(* #,##0_);_(* \(#,##0\);_(* &quot;-&quot;??_);_(@_)">
                  <c:v>37.922053715157169</c:v>
                </c:pt>
                <c:pt idx="154" formatCode="_(* #,##0_);_(* \(#,##0\);_(* &quot;-&quot;??_);_(@_)">
                  <c:v>35.799749058971145</c:v>
                </c:pt>
                <c:pt idx="155" formatCode="_(* #,##0_);_(* \(#,##0\);_(* &quot;-&quot;??_);_(@_)">
                  <c:v>34.091448344043499</c:v>
                </c:pt>
                <c:pt idx="156" formatCode="_(* #,##0_);_(* \(#,##0\);_(* &quot;-&quot;??_);_(@_)">
                  <c:v>31.853584301161398</c:v>
                </c:pt>
                <c:pt idx="157" formatCode="_(* #,##0_);_(* \(#,##0\);_(* &quot;-&quot;??_);_(@_)">
                  <c:v>32.553608122809138</c:v>
                </c:pt>
                <c:pt idx="158" formatCode="_(* #,##0_);_(* \(#,##0\);_(* &quot;-&quot;??_);_(@_)">
                  <c:v>29.737298923735679</c:v>
                </c:pt>
                <c:pt idx="159" formatCode="_(* #,##0_);_(* \(#,##0\);_(* &quot;-&quot;??_);_(@_)">
                  <c:v>28.125757009345797</c:v>
                </c:pt>
                <c:pt idx="160" formatCode="_(* #,##0_);_(* \(#,##0\);_(* &quot;-&quot;??_);_(@_)">
                  <c:v>27.212511499540021</c:v>
                </c:pt>
                <c:pt idx="161" formatCode="_(* #,##0_);_(* \(#,##0\);_(* &quot;-&quot;??_);_(@_)">
                  <c:v>25.181551510867646</c:v>
                </c:pt>
                <c:pt idx="162" formatCode="_(* #,##0_);_(* \(#,##0\);_(* &quot;-&quot;??_);_(@_)">
                  <c:v>22.892722878625133</c:v>
                </c:pt>
                <c:pt idx="163" formatCode="_(* #,##0_);_(* \(#,##0\);_(* &quot;-&quot;??_);_(@_)">
                  <c:v>22.930938123752494</c:v>
                </c:pt>
                <c:pt idx="164" formatCode="_(* #,##0_);_(* \(#,##0\);_(* &quot;-&quot;??_);_(@_)">
                  <c:v>22.069769701681082</c:v>
                </c:pt>
                <c:pt idx="165" formatCode="_(* #,##0_);_(* \(#,##0\);_(* &quot;-&quot;??_);_(@_)">
                  <c:v>22.783017047282083</c:v>
                </c:pt>
                <c:pt idx="166" formatCode="_(* #,##0_);_(* \(#,##0\);_(* &quot;-&quot;??_);_(@_)">
                  <c:v>22.389348141604085</c:v>
                </c:pt>
                <c:pt idx="167" formatCode="_(* #,##0_);_(* \(#,##0\);_(* &quot;-&quot;??_);_(@_)">
                  <c:v>22.308399812294699</c:v>
                </c:pt>
                <c:pt idx="168" formatCode="_(* #,##0_);_(* \(#,##0\);_(* &quot;-&quot;??_);_(@_)">
                  <c:v>22.986954622058551</c:v>
                </c:pt>
                <c:pt idx="169" formatCode="_(* #,##0_);_(* \(#,##0\);_(* &quot;-&quot;??_);_(@_)">
                  <c:v>22.538783235141484</c:v>
                </c:pt>
                <c:pt idx="170" formatCode="_(* #,##0_);_(* \(#,##0\);_(* &quot;-&quot;??_);_(@_)">
                  <c:v>23.507328174783797</c:v>
                </c:pt>
                <c:pt idx="171" formatCode="_(* #,##0_);_(* \(#,##0\);_(* &quot;-&quot;??_);_(@_)">
                  <c:v>25.133230863818017</c:v>
                </c:pt>
                <c:pt idx="172" formatCode="_(* #,##0_);_(* \(#,##0\);_(* &quot;-&quot;??_);_(@_)">
                  <c:v>25.124508758568162</c:v>
                </c:pt>
                <c:pt idx="173" formatCode="_(* #,##0_);_(* \(#,##0\);_(* &quot;-&quot;??_);_(@_)">
                  <c:v>26.457023575638505</c:v>
                </c:pt>
                <c:pt idx="174" formatCode="_(* #,##0_);_(* \(#,##0\);_(* &quot;-&quot;??_);_(@_)">
                  <c:v>29.198115268199835</c:v>
                </c:pt>
                <c:pt idx="175" formatCode="_(* #,##0_);_(* \(#,##0\);_(* &quot;-&quot;??_);_(@_)">
                  <c:v>28.799701696600586</c:v>
                </c:pt>
                <c:pt idx="176" formatCode="_(* #,##0_);_(* \(#,##0\);_(* &quot;-&quot;??_);_(@_)">
                  <c:v>30.820807037674509</c:v>
                </c:pt>
                <c:pt idx="177" formatCode="_(* #,##0_);_(* \(#,##0\);_(* &quot;-&quot;??_);_(@_)">
                  <c:v>31.708000904421972</c:v>
                </c:pt>
                <c:pt idx="178" formatCode="_(* #,##0_);_(* \(#,##0\);_(* &quot;-&quot;??_);_(@_)">
                  <c:v>32.606032756753208</c:v>
                </c:pt>
                <c:pt idx="179" formatCode="_(* #,##0_);_(* \(#,##0\);_(* &quot;-&quot;??_);_(@_)">
                  <c:v>32.55722444129006</c:v>
                </c:pt>
                <c:pt idx="180" formatCode="_(* #,##0_);_(* \(#,##0\);_(* &quot;-&quot;??_);_(@_)">
                  <c:v>33.135333823431132</c:v>
                </c:pt>
                <c:pt idx="181" formatCode="_(* #,##0_);_(* \(#,##0\);_(* &quot;-&quot;??_);_(@_)">
                  <c:v>35.191737578918477</c:v>
                </c:pt>
                <c:pt idx="182" formatCode="_(* #,##0_);_(* \(#,##0\);_(* &quot;-&quot;??_);_(@_)">
                  <c:v>36.780711825487948</c:v>
                </c:pt>
                <c:pt idx="183" formatCode="_(* #,##0_);_(* \(#,##0\);_(* &quot;-&quot;??_);_(@_)">
                  <c:v>36.612875900042354</c:v>
                </c:pt>
                <c:pt idx="184" formatCode="_(* #,##0_);_(* \(#,##0\);_(* &quot;-&quot;??_);_(@_)">
                  <c:v>38.069396551724139</c:v>
                </c:pt>
                <c:pt idx="185" formatCode="_(* #,##0_);_(* \(#,##0\);_(* &quot;-&quot;??_);_(@_)">
                  <c:v>39.342526199669059</c:v>
                </c:pt>
                <c:pt idx="186" formatCode="_(* #,##0_);_(* \(#,##0\);_(* &quot;-&quot;??_);_(@_)">
                  <c:v>42.585287602169423</c:v>
                </c:pt>
                <c:pt idx="187" formatCode="_(* #,##0_);_(* \(#,##0\);_(* &quot;-&quot;??_);_(@_)">
                  <c:v>45.234848484848484</c:v>
                </c:pt>
                <c:pt idx="188" formatCode="_(* #,##0_);_(* \(#,##0\);_(* &quot;-&quot;??_);_(@_)">
                  <c:v>45.300155273320854</c:v>
                </c:pt>
                <c:pt idx="189" formatCode="_(* #,##0_);_(* \(#,##0\);_(* &quot;-&quot;??_);_(@_)">
                  <c:v>45.907973982172969</c:v>
                </c:pt>
                <c:pt idx="190" formatCode="_(* #,##0_);_(* \(#,##0\);_(* &quot;-&quot;??_);_(@_)">
                  <c:v>46.357543251199736</c:v>
                </c:pt>
                <c:pt idx="191" formatCode="_(* #,##0_);_(* \(#,##0\);_(* &quot;-&quot;??_);_(@_)">
                  <c:v>47.169257128870399</c:v>
                </c:pt>
                <c:pt idx="192" formatCode="_(* #,##0_);_(* \(#,##0\);_(* &quot;-&quot;??_);_(@_)">
                  <c:v>47.132400342731245</c:v>
                </c:pt>
                <c:pt idx="193" formatCode="_(* #,##0_);_(* \(#,##0\);_(* &quot;-&quot;??_);_(@_)">
                  <c:v>46.468085106382972</c:v>
                </c:pt>
                <c:pt idx="194" formatCode="_(* #,##0_);_(* \(#,##0\);_(* &quot;-&quot;??_);_(@_)">
                  <c:v>48.083693125207567</c:v>
                </c:pt>
                <c:pt idx="195" formatCode="_(* #,##0_);_(* \(#,##0\);_(* &quot;-&quot;??_);_(@_)">
                  <c:v>46.384720102306005</c:v>
                </c:pt>
                <c:pt idx="196" formatCode="_(* #,##0_);_(* \(#,##0\);_(* &quot;-&quot;??_);_(@_)">
                  <c:v>46.579382994732882</c:v>
                </c:pt>
                <c:pt idx="197" formatCode="_(* #,##0_);_(* \(#,##0\);_(* &quot;-&quot;??_);_(@_)">
                  <c:v>45.186182669789233</c:v>
                </c:pt>
                <c:pt idx="198" formatCode="_(* #,##0_);_(* \(#,##0\);_(* &quot;-&quot;??_);_(@_)">
                  <c:v>43.305545124546249</c:v>
                </c:pt>
                <c:pt idx="199" formatCode="_(* #,##0_);_(* \(#,##0\);_(* &quot;-&quot;??_);_(@_)">
                  <c:v>40.737776316870743</c:v>
                </c:pt>
                <c:pt idx="200" formatCode="_(* #,##0_);_(* \(#,##0\);_(* &quot;-&quot;??_);_(@_)">
                  <c:v>39.278628948998559</c:v>
                </c:pt>
                <c:pt idx="201" formatCode="_(* #,##0_);_(* \(#,##0\);_(* &quot;-&quot;??_);_(@_)">
                  <c:v>38.246872393661384</c:v>
                </c:pt>
                <c:pt idx="202" formatCode="_(* #,##0_);_(* \(#,##0\);_(* &quot;-&quot;??_);_(@_)">
                  <c:v>37.645060049378586</c:v>
                </c:pt>
                <c:pt idx="203" formatCode="_(* #,##0_);_(* \(#,##0\);_(* &quot;-&quot;??_);_(@_)">
                  <c:v>36.873020540177258</c:v>
                </c:pt>
                <c:pt idx="204" formatCode="_(* #,##0_);_(* \(#,##0\);_(* &quot;-&quot;??_);_(@_)">
                  <c:v>36.826830821481643</c:v>
                </c:pt>
                <c:pt idx="205" formatCode="_(* #,##0_);_(* \(#,##0\);_(* &quot;-&quot;??_);_(@_)">
                  <c:v>37.685920264049336</c:v>
                </c:pt>
                <c:pt idx="206" formatCode="_(* #,##0_);_(* \(#,##0\);_(* &quot;-&quot;??_);_(@_)">
                  <c:v>36.916869142658804</c:v>
                </c:pt>
                <c:pt idx="207" formatCode="_(* #,##0_);_(* \(#,##0\);_(* &quot;-&quot;??_);_(@_)">
                  <c:v>36.237133550488601</c:v>
                </c:pt>
                <c:pt idx="208" formatCode="_(* #,##0_);_(* \(#,##0\);_(* &quot;-&quot;??_);_(@_)">
                  <c:v>34.100090055319697</c:v>
                </c:pt>
                <c:pt idx="209" formatCode="_(* #,##0_);_(* \(#,##0\);_(* &quot;-&quot;??_);_(@_)">
                  <c:v>32.485842408712365</c:v>
                </c:pt>
                <c:pt idx="210" formatCode="_(* #,##0_);_(* \(#,##0\);_(* &quot;-&quot;??_);_(@_)">
                  <c:v>30.411626738147092</c:v>
                </c:pt>
                <c:pt idx="211" formatCode="_(* #,##0_);_(* \(#,##0\);_(* &quot;-&quot;??_);_(@_)">
                  <c:v>29.911720945610845</c:v>
                </c:pt>
                <c:pt idx="212" formatCode="_(* #,##0_);_(* \(#,##0\);_(* &quot;-&quot;??_);_(@_)">
                  <c:v>27.64026455879981</c:v>
                </c:pt>
                <c:pt idx="213" formatCode="_(* #,##0_);_(* \(#,##0\);_(* &quot;-&quot;??_);_(@_)">
                  <c:v>25.252931583443349</c:v>
                </c:pt>
                <c:pt idx="214" formatCode="_(* #,##0_);_(* \(#,##0\);_(* &quot;-&quot;??_);_(@_)">
                  <c:v>24.597968293058329</c:v>
                </c:pt>
                <c:pt idx="215" formatCode="_(* #,##0_);_(* \(#,##0\);_(* &quot;-&quot;??_);_(@_)">
                  <c:v>23.333733763796079</c:v>
                </c:pt>
                <c:pt idx="216" formatCode="_(* #,##0_);_(* \(#,##0\);_(* &quot;-&quot;??_);_(@_)">
                  <c:v>22.143670608848009</c:v>
                </c:pt>
                <c:pt idx="217" formatCode="_(* #,##0_);_(* \(#,##0\);_(* &quot;-&quot;??_);_(@_)">
                  <c:v>20.279043640066003</c:v>
                </c:pt>
                <c:pt idx="218" formatCode="_(* #,##0_);_(* \(#,##0\);_(* &quot;-&quot;??_);_(@_)">
                  <c:v>19.389321391663799</c:v>
                </c:pt>
                <c:pt idx="219" formatCode="_(* #,##0_);_(* \(#,##0\);_(* &quot;-&quot;??_);_(@_)">
                  <c:v>18.513798124132325</c:v>
                </c:pt>
                <c:pt idx="220" formatCode="_(* #,##0_);_(* \(#,##0\);_(* &quot;-&quot;??_);_(@_)">
                  <c:v>17.975781432431532</c:v>
                </c:pt>
                <c:pt idx="221" formatCode="_(* #,##0_);_(* \(#,##0\);_(* &quot;-&quot;??_);_(@_)">
                  <c:v>17.308923279552189</c:v>
                </c:pt>
                <c:pt idx="222" formatCode="_(* #,##0_);_(* \(#,##0\);_(* &quot;-&quot;??_);_(@_)">
                  <c:v>17.401263157894736</c:v>
                </c:pt>
                <c:pt idx="223" formatCode="_(* #,##0_);_(* \(#,##0\);_(* &quot;-&quot;??_);_(@_)">
                  <c:v>18.103504981781832</c:v>
                </c:pt>
                <c:pt idx="224" formatCode="_(* #,##0_);_(* \(#,##0\);_(* &quot;-&quot;??_);_(@_)">
                  <c:v>18.583285080100367</c:v>
                </c:pt>
                <c:pt idx="225" formatCode="_(* #,##0_);_(* \(#,##0\);_(* &quot;-&quot;??_);_(@_)">
                  <c:v>20.386443776936137</c:v>
                </c:pt>
                <c:pt idx="226" formatCode="_(* #,##0_);_(* \(#,##0\);_(* &quot;-&quot;??_);_(@_)">
                  <c:v>20.244427062964412</c:v>
                </c:pt>
                <c:pt idx="227" formatCode="_(* #,##0_);_(* \(#,##0\);_(* &quot;-&quot;??_);_(@_)">
                  <c:v>21.501352510391236</c:v>
                </c:pt>
                <c:pt idx="228" formatCode="_(* #,##0_);_(* \(#,##0\);_(* &quot;-&quot;??_);_(@_)">
                  <c:v>23.588657282079048</c:v>
                </c:pt>
                <c:pt idx="229" formatCode="_(* #,##0_);_(* \(#,##0\);_(* &quot;-&quot;??_);_(@_)">
                  <c:v>25.816643550624136</c:v>
                </c:pt>
                <c:pt idx="230" formatCode="_(* #,##0_);_(* \(#,##0\);_(* &quot;-&quot;??_);_(@_)">
                  <c:v>26.753381456303877</c:v>
                </c:pt>
                <c:pt idx="231" formatCode="_(* #,##0_);_(* \(#,##0\);_(* &quot;-&quot;??_);_(@_)">
                  <c:v>28.198666953343366</c:v>
                </c:pt>
                <c:pt idx="232" formatCode="_(* #,##0_);_(* \(#,##0\);_(* &quot;-&quot;??_);_(@_)">
                  <c:v>29.665285164129834</c:v>
                </c:pt>
                <c:pt idx="233" formatCode="_(* #,##0_);_(* \(#,##0\);_(* &quot;-&quot;??_);_(@_)">
                  <c:v>30.838129496402878</c:v>
                </c:pt>
                <c:pt idx="234" formatCode="_(* #,##0_);_(* \(#,##0\);_(* &quot;-&quot;??_);_(@_)">
                  <c:v>33.620323971565085</c:v>
                </c:pt>
                <c:pt idx="235" formatCode="_(* #,##0_);_(* \(#,##0\);_(* &quot;-&quot;??_);_(@_)">
                  <c:v>35.955149105367788</c:v>
                </c:pt>
                <c:pt idx="236" formatCode="_(* #,##0_);_(* \(#,##0\);_(* &quot;-&quot;??_);_(@_)">
                  <c:v>37.470569158423864</c:v>
                </c:pt>
                <c:pt idx="237" formatCode="_(* #,##0_);_(* \(#,##0\);_(* &quot;-&quot;??_);_(@_)">
                  <c:v>38.961886573113013</c:v>
                </c:pt>
                <c:pt idx="238" formatCode="_(* #,##0_);_(* \(#,##0\);_(* &quot;-&quot;??_);_(@_)">
                  <c:v>40.732516590096985</c:v>
                </c:pt>
                <c:pt idx="239" formatCode="_(* #,##0_);_(* \(#,##0\);_(* &quot;-&quot;??_);_(@_)">
                  <c:v>41.315834327595027</c:v>
                </c:pt>
                <c:pt idx="240" formatCode="_(* #,##0_);_(* \(#,##0\);_(* &quot;-&quot;??_);_(@_)">
                  <c:v>41.459883091578263</c:v>
                </c:pt>
                <c:pt idx="241" formatCode="_(* #,##0_);_(* \(#,##0\);_(* &quot;-&quot;??_);_(@_)">
                  <c:v>41.308474576271188</c:v>
                </c:pt>
                <c:pt idx="242" formatCode="_(* #,##0_);_(* \(#,##0\);_(* &quot;-&quot;??_);_(@_)">
                  <c:v>42.478511298183427</c:v>
                </c:pt>
                <c:pt idx="243" formatCode="_(* #,##0_);_(* \(#,##0\);_(* &quot;-&quot;??_);_(@_)">
                  <c:v>41.006334367218557</c:v>
                </c:pt>
                <c:pt idx="244" formatCode="_(* #,##0_);_(* \(#,##0\);_(* &quot;-&quot;??_);_(@_)">
                  <c:v>40.325728325728328</c:v>
                </c:pt>
                <c:pt idx="245" formatCode="_(* #,##0_);_(* \(#,##0\);_(* &quot;-&quot;??_);_(@_)">
                  <c:v>39.435447613170538</c:v>
                </c:pt>
                <c:pt idx="246" formatCode="_(* #,##0_);_(* \(#,##0\);_(* &quot;-&quot;??_);_(@_)">
                  <c:v>39.1133744304476</c:v>
                </c:pt>
                <c:pt idx="247" formatCode="_(* #,##0_);_(* \(#,##0\);_(* &quot;-&quot;??_);_(@_)">
                  <c:v>39.63857083735688</c:v>
                </c:pt>
                <c:pt idx="248" formatCode="_(* #,##0_);_(* \(#,##0\);_(* &quot;-&quot;??_);_(@_)">
                  <c:v>39.676911544227892</c:v>
                </c:pt>
                <c:pt idx="249" formatCode="_(* #,##0_);_(* \(#,##0\);_(* &quot;-&quot;??_);_(@_)">
                  <c:v>38.827880512091035</c:v>
                </c:pt>
                <c:pt idx="250" formatCode="_(* #,##0_);_(* \(#,##0\);_(* &quot;-&quot;??_);_(@_)">
                  <c:v>37.809605982168534</c:v>
                </c:pt>
                <c:pt idx="251" formatCode="_(* #,##0_);_(* \(#,##0\);_(* &quot;-&quot;??_);_(@_)">
                  <c:v>39.216549295774648</c:v>
                </c:pt>
                <c:pt idx="252" formatCode="_(* #,##0_);_(* \(#,##0\);_(* &quot;-&quot;??_);_(@_)">
                  <c:v>36.703061813980355</c:v>
                </c:pt>
                <c:pt idx="253" formatCode="_(* #,##0_);_(* \(#,##0\);_(* &quot;-&quot;??_);_(@_)">
                  <c:v>37.15174262734584</c:v>
                </c:pt>
                <c:pt idx="254" formatCode="_(* #,##0_);_(* \(#,##0\);_(* &quot;-&quot;??_);_(@_)">
                  <c:v>36.295578081386807</c:v>
                </c:pt>
                <c:pt idx="255" formatCode="_(* #,##0_);_(* \(#,##0\);_(* &quot;-&quot;??_);_(@_)">
                  <c:v>37.480729011054677</c:v>
                </c:pt>
                <c:pt idx="256" formatCode="_(* #,##0_);_(* \(#,##0\);_(* &quot;-&quot;??_);_(@_)">
                  <c:v>36.304105122758486</c:v>
                </c:pt>
                <c:pt idx="257" formatCode="_(* #,##0_);_(* \(#,##0\);_(* &quot;-&quot;??_);_(@_)">
                  <c:v>34.588960657662945</c:v>
                </c:pt>
                <c:pt idx="258" formatCode="_(* #,##0_);_(* \(#,##0\);_(* &quot;-&quot;??_);_(@_)">
                  <c:v>31.96545307057308</c:v>
                </c:pt>
                <c:pt idx="259" formatCode="_(* #,##0_);_(* \(#,##0\);_(* &quot;-&quot;??_);_(@_)">
                  <c:v>28.667100613725122</c:v>
                </c:pt>
                <c:pt idx="260" formatCode="_(* #,##0_);_(* \(#,##0\);_(* &quot;-&quot;??_);_(@_)">
                  <c:v>25.965358592692827</c:v>
                </c:pt>
                <c:pt idx="261" formatCode="_(* #,##0_);_(* \(#,##0\);_(* &quot;-&quot;??_);_(@_)">
                  <c:v>23.117238972031942</c:v>
                </c:pt>
                <c:pt idx="262" formatCode="_(* #,##0_);_(* \(#,##0\);_(* &quot;-&quot;??_);_(@_)">
                  <c:v>20.281469635116366</c:v>
                </c:pt>
                <c:pt idx="263" formatCode="_(* #,##0_);_(* \(#,##0\);_(* &quot;-&quot;??_);_(@_)">
                  <c:v>18.965761900833265</c:v>
                </c:pt>
                <c:pt idx="264" formatCode="_(* #,##0_);_(* \(#,##0\);_(* &quot;-&quot;??_);_(@_)">
                  <c:v>18.455056871843304</c:v>
                </c:pt>
                <c:pt idx="265" formatCode="_(* #,##0_);_(* \(#,##0\);_(* &quot;-&quot;??_);_(@_)">
                  <c:v>17.135938623831215</c:v>
                </c:pt>
                <c:pt idx="266" formatCode="_(* #,##0_);_(* \(#,##0\);_(* &quot;-&quot;??_);_(@_)">
                  <c:v>15.534116740512426</c:v>
                </c:pt>
                <c:pt idx="267" formatCode="_(* #,##0_);_(* \(#,##0\);_(* &quot;-&quot;??_);_(@_)">
                  <c:v>14.75396618014857</c:v>
                </c:pt>
                <c:pt idx="268" formatCode="_(* #,##0_);_(* \(#,##0\);_(* &quot;-&quot;??_);_(@_)">
                  <c:v>14.73964103700421</c:v>
                </c:pt>
                <c:pt idx="269" formatCode="_(* #,##0_);_(* \(#,##0\);_(* &quot;-&quot;??_);_(@_)">
                  <c:v>14.323783373676797</c:v>
                </c:pt>
                <c:pt idx="270" formatCode="_(* #,##0_);_(* \(#,##0\);_(* &quot;-&quot;??_);_(@_)">
                  <c:v>14.282376406895571</c:v>
                </c:pt>
                <c:pt idx="271" formatCode="_(* #,##0_);_(* \(#,##0\);_(* &quot;-&quot;??_);_(@_)">
                  <c:v>13.486480908152735</c:v>
                </c:pt>
                <c:pt idx="272" formatCode="_(* #,##0_);_(* \(#,##0\);_(* &quot;-&quot;??_);_(@_)">
                  <c:v>13.922608605923021</c:v>
                </c:pt>
                <c:pt idx="273" formatCode="_(* #,##0_);_(* \(#,##0\);_(* &quot;-&quot;??_);_(@_)">
                  <c:v>14.523988261789393</c:v>
                </c:pt>
                <c:pt idx="274" formatCode="_(* #,##0_);_(* \(#,##0\);_(* &quot;-&quot;??_);_(@_)">
                  <c:v>15.407226463104326</c:v>
                </c:pt>
                <c:pt idx="275" formatCode="_(* #,##0_);_(* \(#,##0\);_(* &quot;-&quot;??_);_(@_)">
                  <c:v>16.135245901639344</c:v>
                </c:pt>
                <c:pt idx="276" formatCode="_(* #,##0_);_(* \(#,##0\);_(* &quot;-&quot;??_);_(@_)">
                  <c:v>16.358597091531223</c:v>
                </c:pt>
                <c:pt idx="277" formatCode="_(* #,##0_);_(* \(#,##0\);_(* &quot;-&quot;??_);_(@_)">
                  <c:v>17.551473375840082</c:v>
                </c:pt>
                <c:pt idx="278" formatCode="_(* #,##0_);_(* \(#,##0\);_(* &quot;-&quot;??_);_(@_)">
                  <c:v>19.330716388616292</c:v>
                </c:pt>
                <c:pt idx="279" formatCode="_(* #,##0_);_(* \(#,##0\);_(* &quot;-&quot;??_);_(@_)">
                  <c:v>21.308299975202807</c:v>
                </c:pt>
                <c:pt idx="280" formatCode="_(* #,##0_);_(* \(#,##0\);_(* &quot;-&quot;??_);_(@_)">
                  <c:v>21.913024926216973</c:v>
                </c:pt>
                <c:pt idx="281" formatCode="_(* #,##0_);_(* \(#,##0\);_(* &quot;-&quot;??_);_(@_)">
                  <c:v>24.347152719436021</c:v>
                </c:pt>
                <c:pt idx="282" formatCode="_(* #,##0_);_(* \(#,##0\);_(* &quot;-&quot;??_);_(@_)">
                  <c:v>26.374526831440658</c:v>
                </c:pt>
                <c:pt idx="283" formatCode="_(* #,##0_);_(* \(#,##0\);_(* &quot;-&quot;??_);_(@_)">
                  <c:v>30.285075202468189</c:v>
                </c:pt>
                <c:pt idx="284" formatCode="_(* #,##0_);_(* \(#,##0\);_(* &quot;-&quot;??_);_(@_)">
                  <c:v>31.017838240483002</c:v>
                </c:pt>
                <c:pt idx="285" formatCode="_(* #,##0_);_(* \(#,##0\);_(* &quot;-&quot;??_);_(@_)">
                  <c:v>32.971828171828172</c:v>
                </c:pt>
                <c:pt idx="286" formatCode="_(* #,##0_);_(* \(#,##0\);_(* &quot;-&quot;??_);_(@_)">
                  <c:v>35.132706035042176</c:v>
                </c:pt>
                <c:pt idx="287" formatCode="_(* #,##0_);_(* \(#,##0\);_(* &quot;-&quot;??_);_(@_)">
                  <c:v>35.080751402781168</c:v>
                </c:pt>
                <c:pt idx="288" formatCode="_(* #,##0_);_(* \(#,##0\);_(* &quot;-&quot;??_);_(@_)">
                  <c:v>35.292176955761057</c:v>
                </c:pt>
                <c:pt idx="289" formatCode="_(* #,##0_);_(* \(#,##0\);_(* &quot;-&quot;??_);_(@_)">
                  <c:v>37.805954279638492</c:v>
                </c:pt>
                <c:pt idx="290" formatCode="_(* #,##0_);_(* \(#,##0\);_(* &quot;-&quot;??_);_(@_)">
                  <c:v>38.874971901272311</c:v>
                </c:pt>
                <c:pt idx="291" formatCode="_(* #,##0_);_(* \(#,##0\);_(* &quot;-&quot;??_);_(@_)">
                  <c:v>41.810355292030437</c:v>
                </c:pt>
                <c:pt idx="292" formatCode="_(* #,##0_);_(* \(#,##0\);_(* &quot;-&quot;??_);_(@_)">
                  <c:v>43.373438840690248</c:v>
                </c:pt>
                <c:pt idx="293" formatCode="_(* #,##0_);_(* \(#,##0\);_(* &quot;-&quot;??_);_(@_)">
                  <c:v>42.476100510107685</c:v>
                </c:pt>
                <c:pt idx="294" formatCode="_(* #,##0_);_(* \(#,##0\);_(* &quot;-&quot;??_);_(@_)">
                  <c:v>43.629572878758857</c:v>
                </c:pt>
                <c:pt idx="295" formatCode="_(* #,##0_);_(* \(#,##0\);_(* &quot;-&quot;??_);_(@_)">
                  <c:v>43.553515064562411</c:v>
                </c:pt>
                <c:pt idx="296" formatCode="_(* #,##0_);_(* \(#,##0\);_(* &quot;-&quot;??_);_(@_)">
                  <c:v>43.547587815187292</c:v>
                </c:pt>
                <c:pt idx="297" formatCode="_(* #,##0_);_(* \(#,##0\);_(* &quot;-&quot;??_);_(@_)">
                  <c:v>44.585645177213941</c:v>
                </c:pt>
                <c:pt idx="298" formatCode="_(* #,##0_);_(* \(#,##0\);_(* &quot;-&quot;??_);_(@_)">
                  <c:v>47.190232534576218</c:v>
                </c:pt>
                <c:pt idx="299" formatCode="_(* #,##0_);_(* \(#,##0\);_(* &quot;-&quot;??_);_(@_)">
                  <c:v>49.495446456610487</c:v>
                </c:pt>
                <c:pt idx="300" formatCode="_(* #,##0_);_(* \(#,##0\);_(* &quot;-&quot;??_);_(@_)">
                  <c:v>47.257184056030489</c:v>
                </c:pt>
                <c:pt idx="301" formatCode="_(* #,##0_);_(* \(#,##0\);_(* &quot;-&quot;??_);_(@_)">
                  <c:v>41.94008305319359</c:v>
                </c:pt>
                <c:pt idx="302" formatCode="_(* #,##0_);_(* \(#,##0\);_(* &quot;-&quot;??_);_(@_)">
                  <c:v>41.966111951588502</c:v>
                </c:pt>
                <c:pt idx="303" formatCode="_(* #,##0_);_(* \(#,##0\);_(* &quot;-&quot;??_);_(@_)">
                  <c:v>40.373854488380339</c:v>
                </c:pt>
                <c:pt idx="304" formatCode="_(* #,##0_);_(* \(#,##0\);_(* &quot;-&quot;??_);_(@_)">
                  <c:v>39.257446270543618</c:v>
                </c:pt>
                <c:pt idx="305" formatCode="_(* #,##0_);_(* \(#,##0\);_(* &quot;-&quot;??_);_(@_)">
                  <c:v>39.639830724519456</c:v>
                </c:pt>
                <c:pt idx="306" formatCode="_(* #,##0_);_(* \(#,##0\);_(* &quot;-&quot;??_);_(@_)">
                  <c:v>39.139222250836987</c:v>
                </c:pt>
                <c:pt idx="307" formatCode="_(* #,##0_);_(* \(#,##0\);_(* &quot;-&quot;??_);_(@_)">
                  <c:v>38.889806025588115</c:v>
                </c:pt>
                <c:pt idx="308" formatCode="_(* #,##0_);_(* \(#,##0\);_(* &quot;-&quot;??_);_(@_)">
                  <c:v>35.873194786896789</c:v>
                </c:pt>
                <c:pt idx="309" formatCode="_(* #,##0_);_(* \(#,##0\);_(* &quot;-&quot;??_);_(@_)">
                  <c:v>34.246770601336301</c:v>
                </c:pt>
                <c:pt idx="310" formatCode="_(* #,##0_);_(* \(#,##0\);_(* &quot;-&quot;??_);_(@_)">
                  <c:v>32.422371103990677</c:v>
                </c:pt>
                <c:pt idx="311" formatCode="_(* #,##0_);_(* \(#,##0\);_(* &quot;-&quot;??_);_(@_)">
                  <c:v>29.160575025838575</c:v>
                </c:pt>
                <c:pt idx="312" formatCode="_(* #,##0_);_(* \(#,##0\);_(* &quot;-&quot;??_);_(@_)">
                  <c:v>27.616741102260697</c:v>
                </c:pt>
                <c:pt idx="313" formatCode="_(* #,##0_);_(* \(#,##0\);_(* &quot;-&quot;??_);_(@_)">
                  <c:v>25.940455659435418</c:v>
                </c:pt>
                <c:pt idx="314" formatCode="_(* #,##0_);_(* \(#,##0\);_(* &quot;-&quot;??_);_(@_)">
                  <c:v>23.406077225883497</c:v>
                </c:pt>
                <c:pt idx="315" formatCode="_(* #,##0_);_(* \(#,##0\);_(* &quot;-&quot;??_);_(@_)">
                  <c:v>20.655979643765903</c:v>
                </c:pt>
                <c:pt idx="316" formatCode="_(* #,##0_);_(* \(#,##0\);_(* &quot;-&quot;??_);_(@_)">
                  <c:v>19.672221989001301</c:v>
                </c:pt>
                <c:pt idx="317" formatCode="_(* #,##0_);_(* \(#,##0\);_(* &quot;-&quot;??_);_(@_)">
                  <c:v>19.039907651715037</c:v>
                </c:pt>
                <c:pt idx="318" formatCode="_(* #,##0_);_(* \(#,##0\);_(* &quot;-&quot;??_);_(@_)">
                  <c:v>17.708335008644603</c:v>
                </c:pt>
                <c:pt idx="319" formatCode="_(* #,##0_);_(* \(#,##0\);_(* &quot;-&quot;??_);_(@_)">
                  <c:v>17.184427658338176</c:v>
                </c:pt>
                <c:pt idx="320" formatCode="_(* #,##0_);_(* \(#,##0\);_(* &quot;-&quot;??_);_(@_)">
                  <c:v>16.790049001130793</c:v>
                </c:pt>
                <c:pt idx="321" formatCode="_(* #,##0_);_(* \(#,##0\);_(* &quot;-&quot;??_);_(@_)">
                  <c:v>16.892858466441833</c:v>
                </c:pt>
                <c:pt idx="322" formatCode="_(* #,##0_);_(* \(#,##0\);_(* &quot;-&quot;??_);_(@_)">
                  <c:v>16.874110288302539</c:v>
                </c:pt>
                <c:pt idx="323" formatCode="_(* #,##0_);_(* \(#,##0\);_(* &quot;-&quot;??_);_(@_)">
                  <c:v>17.050158730158731</c:v>
                </c:pt>
                <c:pt idx="324" formatCode="_(* #,##0_);_(* \(#,##0\);_(* &quot;-&quot;??_);_(@_)">
                  <c:v>17.624237323795498</c:v>
                </c:pt>
                <c:pt idx="325" formatCode="_(* #,##0_);_(* \(#,##0\);_(* &quot;-&quot;??_);_(@_)">
                  <c:v>17.209965870307165</c:v>
                </c:pt>
                <c:pt idx="326" formatCode="_(* #,##0_);_(* \(#,##0\);_(* &quot;-&quot;??_);_(@_)">
                  <c:v>17.382457326347808</c:v>
                </c:pt>
                <c:pt idx="327" formatCode="_(* #,##0_);_(* \(#,##0\);_(* &quot;-&quot;??_);_(@_)">
                  <c:v>19.012290502793295</c:v>
                </c:pt>
                <c:pt idx="328" formatCode="_(* #,##0_);_(* \(#,##0\);_(* &quot;-&quot;??_);_(@_)">
                  <c:v>18.942168755670551</c:v>
                </c:pt>
                <c:pt idx="329" formatCode="_(* #,##0_);_(* \(#,##0\);_(* &quot;-&quot;??_);_(@_)">
                  <c:v>20.17252159881669</c:v>
                </c:pt>
                <c:pt idx="330" formatCode="_(* #,##0_);_(* \(#,##0\);_(* &quot;-&quot;??_);_(@_)">
                  <c:v>21.428981741092802</c:v>
                </c:pt>
                <c:pt idx="331" formatCode="_(* #,##0_);_(* \(#,##0\);_(* &quot;-&quot;??_);_(@_)">
                  <c:v>25.048365920300913</c:v>
                </c:pt>
                <c:pt idx="332" formatCode="_(* #,##0_);_(* \(#,##0\);_(* &quot;-&quot;??_);_(@_)">
                  <c:v>27.798445689499363</c:v>
                </c:pt>
                <c:pt idx="333" formatCode="_(* #,##0_);_(* \(#,##0\);_(* &quot;-&quot;??_);_(@_)">
                  <c:v>30.105775614073909</c:v>
                </c:pt>
                <c:pt idx="334" formatCode="_(* #,##0_);_(* \(#,##0\);_(* &quot;-&quot;??_);_(@_)">
                  <c:v>34.183388251335074</c:v>
                </c:pt>
                <c:pt idx="335" formatCode="_(* #,##0_);_(* \(#,##0\);_(* &quot;-&quot;??_);_(@_)">
                  <c:v>36.937841291971651</c:v>
                </c:pt>
                <c:pt idx="336" formatCode="_(* #,##0_);_(* \(#,##0\);_(* &quot;-&quot;??_);_(@_)">
                  <c:v>38.983021332172406</c:v>
                </c:pt>
                <c:pt idx="337" formatCode="_(* #,##0_);_(* \(#,##0\);_(* &quot;-&quot;??_);_(@_)">
                  <c:v>43.406523795812596</c:v>
                </c:pt>
                <c:pt idx="338" formatCode="_(* #,##0_);_(* \(#,##0\);_(* &quot;-&quot;??_);_(@_)">
                  <c:v>46.205028358587995</c:v>
                </c:pt>
                <c:pt idx="339" formatCode="_(* #,##0_);_(* \(#,##0\);_(* &quot;-&quot;??_);_(@_)">
                  <c:v>49.520059241190054</c:v>
                </c:pt>
                <c:pt idx="340" formatCode="_(* #,##0_);_(* \(#,##0\);_(* &quot;-&quot;??_);_(@_)">
                  <c:v>51.798359994622935</c:v>
                </c:pt>
                <c:pt idx="341" formatCode="_(* #,##0_);_(* \(#,##0\);_(* &quot;-&quot;??_);_(@_)">
                  <c:v>54.182700673107746</c:v>
                </c:pt>
                <c:pt idx="342" formatCode="_(* #,##0_);_(* \(#,##0\);_(* &quot;-&quot;??_);_(@_)">
                  <c:v>53.891626528343835</c:v>
                </c:pt>
                <c:pt idx="343" formatCode="_(* #,##0_);_(* \(#,##0\);_(* &quot;-&quot;??_);_(@_)">
                  <c:v>54.126939351198871</c:v>
                </c:pt>
                <c:pt idx="344" formatCode="_(* #,##0_);_(* \(#,##0\);_(* &quot;-&quot;??_);_(@_)">
                  <c:v>56.327796020861506</c:v>
                </c:pt>
                <c:pt idx="345" formatCode="_(* #,##0_);_(* \(#,##0\);_(* &quot;-&quot;??_);_(@_)">
                  <c:v>57.4135841993794</c:v>
                </c:pt>
                <c:pt idx="346" formatCode="_(* #,##0_);_(* \(#,##0\);_(* &quot;-&quot;??_);_(@_)">
                  <c:v>60.240556059232397</c:v>
                </c:pt>
                <c:pt idx="347" formatCode="_(* #,##0_);_(* \(#,##0\);_(* &quot;-&quot;??_);_(@_)">
                  <c:v>62.76946943841142</c:v>
                </c:pt>
                <c:pt idx="348" formatCode="_(* #,##0_);_(* \(#,##0\);_(* &quot;-&quot;??_);_(@_)">
                  <c:v>62.664122531071115</c:v>
                </c:pt>
                <c:pt idx="349" formatCode="_(* #,##0_);_(* \(#,##0\);_(* &quot;-&quot;??_);_(@_)">
                  <c:v>63.373167271007411</c:v>
                </c:pt>
                <c:pt idx="350" formatCode="_(* #,##0_);_(* \(#,##0\);_(* &quot;-&quot;??_);_(@_)">
                  <c:v>63.312762228477339</c:v>
                </c:pt>
                <c:pt idx="351" formatCode="_(* #,##0_);_(* \(#,##0\);_(* &quot;-&quot;??_);_(@_)">
                  <c:v>64.071393801719935</c:v>
                </c:pt>
                <c:pt idx="352" formatCode="_(* #,##0_);_(* \(#,##0\);_(* &quot;-&quot;??_);_(@_)">
                  <c:v>62.652284127069734</c:v>
                </c:pt>
                <c:pt idx="353" formatCode="_(* #,##0_);_(* \(#,##0\);_(* &quot;-&quot;??_);_(@_)">
                  <c:v>62.717534053291359</c:v>
                </c:pt>
                <c:pt idx="354" formatCode="_(* #,##0_);_(* \(#,##0\);_(* &quot;-&quot;??_);_(@_)">
                  <c:v>60.810487133840425</c:v>
                </c:pt>
                <c:pt idx="355" formatCode="_(* #,##0_);_(* \(#,##0\);_(* &quot;-&quot;??_);_(@_)">
                  <c:v>58.757535199957168</c:v>
                </c:pt>
                <c:pt idx="356" formatCode="_(* #,##0_);_(* \(#,##0\);_(* &quot;-&quot;??_);_(@_)">
                  <c:v>56.538595473012194</c:v>
                </c:pt>
                <c:pt idx="357" formatCode="_(* #,##0_);_(* \(#,##0\);_(* &quot;-&quot;??_);_(@_)">
                  <c:v>54.449413604378421</c:v>
                </c:pt>
                <c:pt idx="358" formatCode="_(* #,##0_);_(* \(#,##0\);_(* &quot;-&quot;??_);_(@_)">
                  <c:v>54.443328100470957</c:v>
                </c:pt>
                <c:pt idx="359" formatCode="_(* #,##0_);_(* \(#,##0\);_(* &quot;-&quot;??_);_(@_)">
                  <c:v>52.160511656694865</c:v>
                </c:pt>
                <c:pt idx="360" formatCode="_(* #,##0_);_(* \(#,##0\);_(* &quot;-&quot;??_);_(@_)">
                  <c:v>52.782931548397215</c:v>
                </c:pt>
                <c:pt idx="361" formatCode="_(* #,##0_);_(* \(#,##0\);_(* &quot;-&quot;??_);_(@_)">
                  <c:v>50.575864210308417</c:v>
                </c:pt>
                <c:pt idx="362" formatCode="_(* #,##0_);_(* \(#,##0\);_(* &quot;-&quot;??_);_(@_)">
                  <c:v>49.003627318893145</c:v>
                </c:pt>
                <c:pt idx="363" formatCode="_(* #,##0_);_(* \(#,##0\);_(* &quot;-&quot;??_);_(@_)">
                  <c:v>47.260388239534521</c:v>
                </c:pt>
                <c:pt idx="364" formatCode="_(* #,##0_);_(* \(#,##0\);_(* &quot;-&quot;??_);_(@_)">
                  <c:v>46.093618764723963</c:v>
                </c:pt>
                <c:pt idx="365" formatCode="_(* #,##0_);_(* \(#,##0\);_(* &quot;-&quot;??_);_(@_)">
                  <c:v>44.836214325543672</c:v>
                </c:pt>
                <c:pt idx="366" formatCode="_(* #,##0_);_(* \(#,##0\);_(* &quot;-&quot;??_);_(@_)">
                  <c:v>42.911054447277635</c:v>
                </c:pt>
                <c:pt idx="367" formatCode="_(* #,##0_);_(* \(#,##0\);_(* &quot;-&quot;??_);_(@_)">
                  <c:v>41.532951854775057</c:v>
                </c:pt>
                <c:pt idx="368" formatCode="_(* #,##0_);_(* \(#,##0\);_(* &quot;-&quot;??_);_(@_)">
                  <c:v>40.843737882900342</c:v>
                </c:pt>
                <c:pt idx="369" formatCode="_(* #,##0_);_(* \(#,##0\);_(* &quot;-&quot;??_);_(@_)">
                  <c:v>39.283703353802551</c:v>
                </c:pt>
                <c:pt idx="370" formatCode="_(* #,##0_);_(* \(#,##0\);_(* &quot;-&quot;??_);_(@_)">
                  <c:v>37.378648759764289</c:v>
                </c:pt>
                <c:pt idx="371" formatCode="_(* #,##0_);_(* \(#,##0\);_(* &quot;-&quot;??_);_(@_)">
                  <c:v>36.203453520622702</c:v>
                </c:pt>
                <c:pt idx="372" formatCode="_(* #,##0_);_(* \(#,##0\);_(* &quot;-&quot;??_);_(@_)">
                  <c:v>33.375641464249064</c:v>
                </c:pt>
                <c:pt idx="373" formatCode="_(* #,##0_);_(* \(#,##0\);_(* &quot;-&quot;??_);_(@_)">
                  <c:v>31.299120834185238</c:v>
                </c:pt>
                <c:pt idx="374" formatCode="_(* #,##0_);_(* \(#,##0\);_(* &quot;-&quot;??_);_(@_)">
                  <c:v>29.1517077045274</c:v>
                </c:pt>
                <c:pt idx="375" formatCode="_(* #,##0_);_(* \(#,##0\);_(* &quot;-&quot;??_);_(@_)">
                  <c:v>27.340016836305196</c:v>
                </c:pt>
                <c:pt idx="376" formatCode="_(* #,##0_);_(* \(#,##0\);_(* &quot;-&quot;??_);_(@_)">
                  <c:v>26.884038199181447</c:v>
                </c:pt>
                <c:pt idx="377" formatCode="_(* #,##0_);_(* \(#,##0\);_(* &quot;-&quot;??_);_(@_)">
                  <c:v>27.119671757465238</c:v>
                </c:pt>
                <c:pt idx="378" formatCode="_(* #,##0_);_(* \(#,##0\);_(* &quot;-&quot;??_);_(@_)">
                  <c:v>26.913710559053037</c:v>
                </c:pt>
                <c:pt idx="379" formatCode="_(* #,##0_);_(* \(#,##0\);_(* &quot;-&quot;??_);_(@_)">
                  <c:v>26.993943925233648</c:v>
                </c:pt>
                <c:pt idx="380" formatCode="_(* #,##0_);_(* \(#,##0\);_(* &quot;-&quot;??_);_(@_)">
                  <c:v>28.490874482140857</c:v>
                </c:pt>
                <c:pt idx="381" formatCode="_(* #,##0_);_(* \(#,##0\);_(* &quot;-&quot;??_);_(@_)">
                  <c:v>30.518669382213169</c:v>
                </c:pt>
                <c:pt idx="382" formatCode="_(* #,##0_);_(* \(#,##0\);_(* &quot;-&quot;??_);_(@_)">
                  <c:v>33.48029901884442</c:v>
                </c:pt>
                <c:pt idx="383" formatCode="_(* #,##0_);_(* \(#,##0\);_(* &quot;-&quot;??_);_(@_)">
                  <c:v>35.827293385958619</c:v>
                </c:pt>
                <c:pt idx="384" formatCode="_(* #,##0_);_(* \(#,##0\);_(* &quot;-&quot;??_);_(@_)">
                  <c:v>40.121055913531485</c:v>
                </c:pt>
                <c:pt idx="385" formatCode="_(* #,##0_);_(* \(#,##0\);_(* &quot;-&quot;??_);_(@_)">
                  <c:v>45.552832005602731</c:v>
                </c:pt>
                <c:pt idx="386" formatCode="_(* #,##0_);_(* \(#,##0\);_(* &quot;-&quot;??_);_(@_)">
                  <c:v>47.497701816234553</c:v>
                </c:pt>
                <c:pt idx="387" formatCode="_(* #,##0_);_(* \(#,##0\);_(* &quot;-&quot;??_);_(@_)">
                  <c:v>51.704642130571486</c:v>
                </c:pt>
                <c:pt idx="388" formatCode="_(* #,##0_);_(* \(#,##0\);_(* &quot;-&quot;??_);_(@_)">
                  <c:v>53.764756080216188</c:v>
                </c:pt>
                <c:pt idx="389" formatCode="_(* #,##0_);_(* \(#,##0\);_(* &quot;-&quot;??_);_(@_)">
                  <c:v>54.804326830210549</c:v>
                </c:pt>
                <c:pt idx="390" formatCode="_(* #,##0_);_(* \(#,##0\);_(* &quot;-&quot;??_);_(@_)">
                  <c:v>57.204996765042559</c:v>
                </c:pt>
                <c:pt idx="391" formatCode="_(* #,##0_);_(* \(#,##0\);_(* &quot;-&quot;??_);_(@_)">
                  <c:v>59.302544387677678</c:v>
                </c:pt>
                <c:pt idx="392" formatCode="_(* #,##0_);_(* \(#,##0\);_(* &quot;-&quot;??_);_(@_)">
                  <c:v>63.780268350434099</c:v>
                </c:pt>
                <c:pt idx="393" formatCode="_(* #,##0_);_(* \(#,##0\);_(* &quot;-&quot;??_);_(@_)">
                  <c:v>66.133161788356389</c:v>
                </c:pt>
                <c:pt idx="394" formatCode="_(* #,##0_);_(* \(#,##0\);_(* &quot;-&quot;??_);_(@_)">
                  <c:v>64.491680887372013</c:v>
                </c:pt>
                <c:pt idx="395" formatCode="_(* #,##0_);_(* \(#,##0\);_(* &quot;-&quot;??_);_(@_)">
                  <c:v>64.94155739031892</c:v>
                </c:pt>
                <c:pt idx="396" formatCode="_(* #,##0_);_(* \(#,##0\);_(* &quot;-&quot;??_);_(@_)">
                  <c:v>63.887779875910439</c:v>
                </c:pt>
                <c:pt idx="397" formatCode="_(* #,##0_);_(* \(#,##0\);_(* &quot;-&quot;??_);_(@_)">
                  <c:v>63.255723331709696</c:v>
                </c:pt>
                <c:pt idx="398" formatCode="_(* #,##0_);_(* \(#,##0\);_(* &quot;-&quot;??_);_(@_)">
                  <c:v>63.428478154415359</c:v>
                </c:pt>
                <c:pt idx="399" formatCode="_(* #,##0_);_(* \(#,##0\);_(* &quot;-&quot;??_);_(@_)">
                  <c:v>64.728636840072824</c:v>
                </c:pt>
                <c:pt idx="400" formatCode="_(* #,##0_);_(* \(#,##0\);_(* &quot;-&quot;??_);_(@_)">
                  <c:v>62.635819270549803</c:v>
                </c:pt>
                <c:pt idx="401" formatCode="_(* #,##0_);_(* \(#,##0\);_(* &quot;-&quot;??_);_(@_)">
                  <c:v>61.160073696759504</c:v>
                </c:pt>
                <c:pt idx="402" formatCode="_(* #,##0_);_(* \(#,##0\);_(* &quot;-&quot;??_);_(@_)">
                  <c:v>60.176853055916773</c:v>
                </c:pt>
                <c:pt idx="403" formatCode="_(* #,##0_);_(* \(#,##0\);_(* &quot;-&quot;??_);_(@_)">
                  <c:v>61.570556197392307</c:v>
                </c:pt>
                <c:pt idx="404" formatCode="_(* #,##0_);_(* \(#,##0\);_(* &quot;-&quot;??_);_(@_)">
                  <c:v>60.789846711719136</c:v>
                </c:pt>
                <c:pt idx="405" formatCode="_(* #,##0_);_(* \(#,##0\);_(* &quot;-&quot;??_);_(@_)">
                  <c:v>60.968374411520351</c:v>
                </c:pt>
                <c:pt idx="406" formatCode="_(* #,##0_);_(* \(#,##0\);_(* &quot;-&quot;??_);_(@_)">
                  <c:v>61.102116018089447</c:v>
                </c:pt>
                <c:pt idx="407" formatCode="_(* #,##0_);_(* \(#,##0\);_(* &quot;-&quot;??_);_(@_)">
                  <c:v>60.82655319148936</c:v>
                </c:pt>
                <c:pt idx="408" formatCode="_(* #,##0_);_(* \(#,##0\);_(* &quot;-&quot;??_);_(@_)">
                  <c:v>60.370674888660503</c:v>
                </c:pt>
                <c:pt idx="409" formatCode="_(* #,##0_);_(* \(#,##0\);_(* &quot;-&quot;??_);_(@_)">
                  <c:v>58.62579208768625</c:v>
                </c:pt>
                <c:pt idx="410" formatCode="_(* #,##0_);_(* \(#,##0\);_(* &quot;-&quot;??_);_(@_)">
                  <c:v>58.151937984496122</c:v>
                </c:pt>
                <c:pt idx="411" formatCode="_(* #,##0_);_(* \(#,##0\);_(* &quot;-&quot;??_);_(@_)">
                  <c:v>56.762177322420015</c:v>
                </c:pt>
                <c:pt idx="412" formatCode="_(* #,##0_);_(* \(#,##0\);_(* &quot;-&quot;??_);_(@_)">
                  <c:v>57.582915159295133</c:v>
                </c:pt>
                <c:pt idx="413" formatCode="_(* #,##0_);_(* \(#,##0\);_(* &quot;-&quot;??_);_(@_)">
                  <c:v>56.630281690140848</c:v>
                </c:pt>
                <c:pt idx="414" formatCode="_(* #,##0_);_(* \(#,##0\);_(* &quot;-&quot;??_);_(@_)">
                  <c:v>55.357323752871189</c:v>
                </c:pt>
                <c:pt idx="415" formatCode="_(* #,##0_);_(* \(#,##0\);_(* &quot;-&quot;??_);_(@_)">
                  <c:v>53.796948974224094</c:v>
                </c:pt>
                <c:pt idx="416" formatCode="_(* #,##0_);_(* \(#,##0\);_(* &quot;-&quot;??_);_(@_)">
                  <c:v>53.23881916210005</c:v>
                </c:pt>
                <c:pt idx="417" formatCode="_(* #,##0_);_(* \(#,##0\);_(* &quot;-&quot;??_);_(@_)">
                  <c:v>51.674388598909154</c:v>
                </c:pt>
                <c:pt idx="418" formatCode="_(* #,##0_);_(* \(#,##0\);_(* &quot;-&quot;??_);_(@_)">
                  <c:v>50.224294707390996</c:v>
                </c:pt>
                <c:pt idx="419" formatCode="_(* #,##0_);_(* \(#,##0\);_(* &quot;-&quot;??_);_(@_)">
                  <c:v>45.640732649974794</c:v>
                </c:pt>
                <c:pt idx="420" formatCode="_(* #,##0_);_(* \(#,##0\);_(* &quot;-&quot;??_);_(@_)">
                  <c:v>42.115446285408872</c:v>
                </c:pt>
                <c:pt idx="421" formatCode="_(* #,##0_);_(* \(#,##0\);_(* &quot;-&quot;??_);_(@_)">
                  <c:v>39.56622000623247</c:v>
                </c:pt>
                <c:pt idx="422" formatCode="_(* #,##0_);_(* \(#,##0\);_(* &quot;-&quot;??_);_(@_)">
                  <c:v>37.094853125784589</c:v>
                </c:pt>
                <c:pt idx="423" formatCode="_(* #,##0_);_(* \(#,##0\);_(* &quot;-&quot;??_);_(@_)">
                  <c:v>35.255517410495344</c:v>
                </c:pt>
                <c:pt idx="424" formatCode="_(* #,##0_);_(* \(#,##0\);_(* &quot;-&quot;??_);_(@_)">
                  <c:v>32.777635144772503</c:v>
                </c:pt>
                <c:pt idx="425" formatCode="_(* #,##0_);_(* \(#,##0\);_(* &quot;-&quot;??_);_(@_)">
                  <c:v>30.68098838281394</c:v>
                </c:pt>
                <c:pt idx="426" formatCode="_(* #,##0_);_(* \(#,##0\);_(* &quot;-&quot;??_);_(@_)">
                  <c:v>28.368465318047011</c:v>
                </c:pt>
              </c:numCache>
            </c:numRef>
          </c:val>
          <c:smooth val="0"/>
          <c:extLst>
            <c:ext xmlns:c16="http://schemas.microsoft.com/office/drawing/2014/chart" uri="{C3380CC4-5D6E-409C-BE32-E72D297353CC}">
              <c16:uniqueId val="{00000000-16C7-4E8E-B236-C13A8506D420}"/>
            </c:ext>
          </c:extLst>
        </c:ser>
        <c:ser>
          <c:idx val="1"/>
          <c:order val="1"/>
          <c:tx>
            <c:strRef>
              <c:f>'Weekly C3 vs 5y Avg.'!$T$5</c:f>
              <c:strCache>
                <c:ptCount val="1"/>
                <c:pt idx="0">
                  <c:v>5-year average (Ex-Exports)</c:v>
                </c:pt>
              </c:strCache>
            </c:strRef>
          </c:tx>
          <c:spPr>
            <a:ln w="28575" cap="rnd">
              <a:solidFill>
                <a:schemeClr val="accent2"/>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Avg.'!$T$6:$T$432</c:f>
              <c:numCache>
                <c:formatCode>General</c:formatCode>
                <c:ptCount val="427"/>
                <c:pt idx="2" formatCode="_(* #,##0_);_(* \(#,##0\);_(* &quot;-&quot;??_);_(@_)">
                  <c:v>23.501232856785279</c:v>
                </c:pt>
                <c:pt idx="3" formatCode="_(* #,##0_);_(* \(#,##0\);_(* &quot;-&quot;??_);_(@_)">
                  <c:v>23.24589199935437</c:v>
                </c:pt>
                <c:pt idx="4" formatCode="_(* #,##0_);_(* \(#,##0\);_(* &quot;-&quot;??_);_(@_)">
                  <c:v>21.340098600408417</c:v>
                </c:pt>
                <c:pt idx="5" formatCode="_(* #,##0_);_(* \(#,##0\);_(* &quot;-&quot;??_);_(@_)">
                  <c:v>20.080043802087467</c:v>
                </c:pt>
                <c:pt idx="6" formatCode="_(* #,##0_);_(* \(#,##0\);_(* &quot;-&quot;??_);_(@_)">
                  <c:v>19.476152488705829</c:v>
                </c:pt>
                <c:pt idx="7" formatCode="_(* #,##0_);_(* \(#,##0\);_(* &quot;-&quot;??_);_(@_)">
                  <c:v>18.389783499938407</c:v>
                </c:pt>
                <c:pt idx="8" formatCode="_(* #,##0_);_(* \(#,##0\);_(* &quot;-&quot;??_);_(@_)">
                  <c:v>17.954246884288406</c:v>
                </c:pt>
                <c:pt idx="9" formatCode="_(* #,##0_);_(* \(#,##0\);_(* &quot;-&quot;??_);_(@_)">
                  <c:v>17.462360561165937</c:v>
                </c:pt>
                <c:pt idx="10" formatCode="_(* #,##0_);_(* \(#,##0\);_(* &quot;-&quot;??_);_(@_)">
                  <c:v>17.411220817899391</c:v>
                </c:pt>
                <c:pt idx="11" formatCode="_(* #,##0_);_(* \(#,##0\);_(* &quot;-&quot;??_);_(@_)">
                  <c:v>17.502399645947769</c:v>
                </c:pt>
                <c:pt idx="12" formatCode="_(* #,##0_);_(* \(#,##0\);_(* &quot;-&quot;??_);_(@_)">
                  <c:v>17.564595411087499</c:v>
                </c:pt>
                <c:pt idx="13" formatCode="_(* #,##0_);_(* \(#,##0\);_(* &quot;-&quot;??_);_(@_)">
                  <c:v>17.654388929747793</c:v>
                </c:pt>
                <c:pt idx="14" formatCode="_(* #,##0_);_(* \(#,##0\);_(* &quot;-&quot;??_);_(@_)">
                  <c:v>18.319386776077629</c:v>
                </c:pt>
                <c:pt idx="15" formatCode="_(* #,##0_);_(* \(#,##0\);_(* &quot;-&quot;??_);_(@_)">
                  <c:v>19.23446104240745</c:v>
                </c:pt>
                <c:pt idx="16" formatCode="_(* #,##0_);_(* \(#,##0\);_(* &quot;-&quot;??_);_(@_)">
                  <c:v>20.833126760999466</c:v>
                </c:pt>
                <c:pt idx="17" formatCode="_(* #,##0_);_(* \(#,##0\);_(* &quot;-&quot;??_);_(@_)">
                  <c:v>22.123447814354609</c:v>
                </c:pt>
                <c:pt idx="18" formatCode="_(* #,##0_);_(* \(#,##0\);_(* &quot;-&quot;??_);_(@_)">
                  <c:v>23.194107404269648</c:v>
                </c:pt>
                <c:pt idx="19" formatCode="_(* #,##0_);_(* \(#,##0\);_(* &quot;-&quot;??_);_(@_)">
                  <c:v>24.837143680455306</c:v>
                </c:pt>
                <c:pt idx="20" formatCode="_(* #,##0_);_(* \(#,##0\);_(* &quot;-&quot;??_);_(@_)">
                  <c:v>26.551928247630734</c:v>
                </c:pt>
                <c:pt idx="21" formatCode="_(* #,##0_);_(* \(#,##0\);_(* &quot;-&quot;??_);_(@_)">
                  <c:v>28.516486306066923</c:v>
                </c:pt>
                <c:pt idx="22" formatCode="_(* #,##0_);_(* \(#,##0\);_(* &quot;-&quot;??_);_(@_)">
                  <c:v>28.516486306066923</c:v>
                </c:pt>
                <c:pt idx="23" formatCode="_(* #,##0_);_(* \(#,##0\);_(* &quot;-&quot;??_);_(@_)">
                  <c:v>29.234419446567319</c:v>
                </c:pt>
                <c:pt idx="24" formatCode="_(* #,##0_);_(* \(#,##0\);_(* &quot;-&quot;??_);_(@_)">
                  <c:v>31.050969745309214</c:v>
                </c:pt>
                <c:pt idx="25" formatCode="_(* #,##0_);_(* \(#,##0\);_(* &quot;-&quot;??_);_(@_)">
                  <c:v>32.672472013057643</c:v>
                </c:pt>
                <c:pt idx="26" formatCode="_(* #,##0_);_(* \(#,##0\);_(* &quot;-&quot;??_);_(@_)">
                  <c:v>34.45061074300655</c:v>
                </c:pt>
                <c:pt idx="27" formatCode="_(* #,##0_);_(* \(#,##0\);_(* &quot;-&quot;??_);_(@_)">
                  <c:v>35.681708084695643</c:v>
                </c:pt>
                <c:pt idx="28" formatCode="_(* #,##0_);_(* \(#,##0\);_(* &quot;-&quot;??_);_(@_)">
                  <c:v>36.604439742244757</c:v>
                </c:pt>
                <c:pt idx="29" formatCode="_(* #,##0_);_(* \(#,##0\);_(* &quot;-&quot;??_);_(@_)">
                  <c:v>37.589270546966915</c:v>
                </c:pt>
                <c:pt idx="30" formatCode="_(* #,##0_);_(* \(#,##0\);_(* &quot;-&quot;??_);_(@_)">
                  <c:v>39.05776589560881</c:v>
                </c:pt>
                <c:pt idx="31" formatCode="_(* #,##0_);_(* \(#,##0\);_(* &quot;-&quot;??_);_(@_)">
                  <c:v>40.268741363132776</c:v>
                </c:pt>
                <c:pt idx="32" formatCode="_(* #,##0_);_(* \(#,##0\);_(* &quot;-&quot;??_);_(@_)">
                  <c:v>40.651426813757837</c:v>
                </c:pt>
                <c:pt idx="33" formatCode="_(* #,##0_);_(* \(#,##0\);_(* &quot;-&quot;??_);_(@_)">
                  <c:v>40.615134372247482</c:v>
                </c:pt>
                <c:pt idx="34" formatCode="_(* #,##0_);_(* \(#,##0\);_(* &quot;-&quot;??_);_(@_)">
                  <c:v>41.14373589443381</c:v>
                </c:pt>
                <c:pt idx="35" formatCode="_(* #,##0_);_(* \(#,##0\);_(* &quot;-&quot;??_);_(@_)">
                  <c:v>41.515351895598485</c:v>
                </c:pt>
                <c:pt idx="36" formatCode="_(* #,##0_);_(* \(#,##0\);_(* &quot;-&quot;??_);_(@_)">
                  <c:v>41.661012908348496</c:v>
                </c:pt>
                <c:pt idx="37" formatCode="_(* #,##0_);_(* \(#,##0\);_(* &quot;-&quot;??_);_(@_)">
                  <c:v>40.521878298397226</c:v>
                </c:pt>
                <c:pt idx="38" formatCode="_(* #,##0_);_(* \(#,##0\);_(* &quot;-&quot;??_);_(@_)">
                  <c:v>40.381232163591022</c:v>
                </c:pt>
                <c:pt idx="39" formatCode="_(* #,##0_);_(* \(#,##0\);_(* &quot;-&quot;??_);_(@_)">
                  <c:v>40.033625276006525</c:v>
                </c:pt>
                <c:pt idx="40" formatCode="_(* #,##0_);_(* \(#,##0\);_(* &quot;-&quot;??_);_(@_)">
                  <c:v>39.684045925867096</c:v>
                </c:pt>
                <c:pt idx="41" formatCode="_(* #,##0_);_(* \(#,##0\);_(* &quot;-&quot;??_);_(@_)">
                  <c:v>38.168670082237178</c:v>
                </c:pt>
                <c:pt idx="42" formatCode="_(* #,##0_);_(* \(#,##0\);_(* &quot;-&quot;??_);_(@_)">
                  <c:v>37.65863997770245</c:v>
                </c:pt>
                <c:pt idx="43" formatCode="_(* #,##0_);_(* \(#,##0\);_(* &quot;-&quot;??_);_(@_)">
                  <c:v>37.131686301860512</c:v>
                </c:pt>
                <c:pt idx="44" formatCode="_(* #,##0_);_(* \(#,##0\);_(* &quot;-&quot;??_);_(@_)">
                  <c:v>35.996847580915301</c:v>
                </c:pt>
                <c:pt idx="45" formatCode="_(* #,##0_);_(* \(#,##0\);_(* &quot;-&quot;??_);_(@_)">
                  <c:v>35.580042877582422</c:v>
                </c:pt>
                <c:pt idx="46" formatCode="_(* #,##0_);_(* \(#,##0\);_(* &quot;-&quot;??_);_(@_)">
                  <c:v>34.718064541066518</c:v>
                </c:pt>
                <c:pt idx="47" formatCode="_(* #,##0_);_(* \(#,##0\);_(* &quot;-&quot;??_);_(@_)">
                  <c:v>34.010825529204297</c:v>
                </c:pt>
                <c:pt idx="48" formatCode="_(* #,##0_);_(* \(#,##0\);_(* &quot;-&quot;??_);_(@_)">
                  <c:v>32.81969092764912</c:v>
                </c:pt>
                <c:pt idx="49" formatCode="_(* #,##0_);_(* \(#,##0\);_(* &quot;-&quot;??_);_(@_)">
                  <c:v>32.107298192737623</c:v>
                </c:pt>
                <c:pt idx="50" formatCode="_(* #,##0_);_(* \(#,##0\);_(* &quot;-&quot;??_);_(@_)">
                  <c:v>30.841290567650457</c:v>
                </c:pt>
                <c:pt idx="51" formatCode="_(* #,##0_);_(* \(#,##0\);_(* &quot;-&quot;??_);_(@_)">
                  <c:v>29.253163353416273</c:v>
                </c:pt>
                <c:pt idx="52" formatCode="_(* #,##0_);_(* \(#,##0\);_(* &quot;-&quot;??_);_(@_)">
                  <c:v>27.470517014591973</c:v>
                </c:pt>
                <c:pt idx="53" formatCode="_(* #,##0_);_(* \(#,##0\);_(* &quot;-&quot;??_);_(@_)">
                  <c:v>25.986127060726879</c:v>
                </c:pt>
                <c:pt idx="54" formatCode="_(* #,##0_);_(* \(#,##0\);_(* &quot;-&quot;??_);_(@_)">
                  <c:v>23.656402406057826</c:v>
                </c:pt>
                <c:pt idx="55" formatCode="_(* #,##0_);_(* \(#,##0\);_(* &quot;-&quot;??_);_(@_)">
                  <c:v>23.501232856785279</c:v>
                </c:pt>
                <c:pt idx="56" formatCode="_(* #,##0_);_(* \(#,##0\);_(* &quot;-&quot;??_);_(@_)">
                  <c:v>23.24589199935437</c:v>
                </c:pt>
                <c:pt idx="57" formatCode="_(* #,##0_);_(* \(#,##0\);_(* &quot;-&quot;??_);_(@_)">
                  <c:v>21.340098600408417</c:v>
                </c:pt>
                <c:pt idx="58" formatCode="_(* #,##0_);_(* \(#,##0\);_(* &quot;-&quot;??_);_(@_)">
                  <c:v>20.080043802087467</c:v>
                </c:pt>
                <c:pt idx="59" formatCode="_(* #,##0_);_(* \(#,##0\);_(* &quot;-&quot;??_);_(@_)">
                  <c:v>19.476152488705829</c:v>
                </c:pt>
                <c:pt idx="60" formatCode="_(* #,##0_);_(* \(#,##0\);_(* &quot;-&quot;??_);_(@_)">
                  <c:v>18.389783499938407</c:v>
                </c:pt>
                <c:pt idx="61" formatCode="_(* #,##0_);_(* \(#,##0\);_(* &quot;-&quot;??_);_(@_)">
                  <c:v>17.954246884288406</c:v>
                </c:pt>
                <c:pt idx="62" formatCode="_(* #,##0_);_(* \(#,##0\);_(* &quot;-&quot;??_);_(@_)">
                  <c:v>17.462360561165937</c:v>
                </c:pt>
                <c:pt idx="63" formatCode="_(* #,##0_);_(* \(#,##0\);_(* &quot;-&quot;??_);_(@_)">
                  <c:v>17.411220817899391</c:v>
                </c:pt>
                <c:pt idx="64" formatCode="_(* #,##0_);_(* \(#,##0\);_(* &quot;-&quot;??_);_(@_)">
                  <c:v>17.502399645947769</c:v>
                </c:pt>
                <c:pt idx="65" formatCode="_(* #,##0_);_(* \(#,##0\);_(* &quot;-&quot;??_);_(@_)">
                  <c:v>17.564595411087499</c:v>
                </c:pt>
                <c:pt idx="66" formatCode="_(* #,##0_);_(* \(#,##0\);_(* &quot;-&quot;??_);_(@_)">
                  <c:v>17.654388929747793</c:v>
                </c:pt>
                <c:pt idx="67" formatCode="_(* #,##0_);_(* \(#,##0\);_(* &quot;-&quot;??_);_(@_)">
                  <c:v>18.319386776077629</c:v>
                </c:pt>
                <c:pt idx="68" formatCode="_(* #,##0_);_(* \(#,##0\);_(* &quot;-&quot;??_);_(@_)">
                  <c:v>19.23446104240745</c:v>
                </c:pt>
                <c:pt idx="69" formatCode="_(* #,##0_);_(* \(#,##0\);_(* &quot;-&quot;??_);_(@_)">
                  <c:v>20.833126760999466</c:v>
                </c:pt>
                <c:pt idx="70" formatCode="_(* #,##0_);_(* \(#,##0\);_(* &quot;-&quot;??_);_(@_)">
                  <c:v>22.123447814354609</c:v>
                </c:pt>
                <c:pt idx="71" formatCode="_(* #,##0_);_(* \(#,##0\);_(* &quot;-&quot;??_);_(@_)">
                  <c:v>23.194107404269648</c:v>
                </c:pt>
                <c:pt idx="72" formatCode="_(* #,##0_);_(* \(#,##0\);_(* &quot;-&quot;??_);_(@_)">
                  <c:v>24.837143680455306</c:v>
                </c:pt>
                <c:pt idx="73" formatCode="_(* #,##0_);_(* \(#,##0\);_(* &quot;-&quot;??_);_(@_)">
                  <c:v>26.551928247630734</c:v>
                </c:pt>
                <c:pt idx="74" formatCode="_(* #,##0_);_(* \(#,##0\);_(* &quot;-&quot;??_);_(@_)">
                  <c:v>28.516486306066923</c:v>
                </c:pt>
                <c:pt idx="75" formatCode="_(* #,##0_);_(* \(#,##0\);_(* &quot;-&quot;??_);_(@_)">
                  <c:v>29.234419446567319</c:v>
                </c:pt>
                <c:pt idx="76" formatCode="_(* #,##0_);_(* \(#,##0\);_(* &quot;-&quot;??_);_(@_)">
                  <c:v>31.050969745309214</c:v>
                </c:pt>
                <c:pt idx="77" formatCode="_(* #,##0_);_(* \(#,##0\);_(* &quot;-&quot;??_);_(@_)">
                  <c:v>32.672472013057643</c:v>
                </c:pt>
                <c:pt idx="78" formatCode="_(* #,##0_);_(* \(#,##0\);_(* &quot;-&quot;??_);_(@_)">
                  <c:v>34.45061074300655</c:v>
                </c:pt>
                <c:pt idx="79" formatCode="_(* #,##0_);_(* \(#,##0\);_(* &quot;-&quot;??_);_(@_)">
                  <c:v>35.681708084695643</c:v>
                </c:pt>
                <c:pt idx="80" formatCode="_(* #,##0_);_(* \(#,##0\);_(* &quot;-&quot;??_);_(@_)">
                  <c:v>36.604439742244757</c:v>
                </c:pt>
                <c:pt idx="81" formatCode="_(* #,##0_);_(* \(#,##0\);_(* &quot;-&quot;??_);_(@_)">
                  <c:v>37.589270546966915</c:v>
                </c:pt>
                <c:pt idx="82" formatCode="_(* #,##0_);_(* \(#,##0\);_(* &quot;-&quot;??_);_(@_)">
                  <c:v>39.05776589560881</c:v>
                </c:pt>
                <c:pt idx="83" formatCode="_(* #,##0_);_(* \(#,##0\);_(* &quot;-&quot;??_);_(@_)">
                  <c:v>40.268741363132776</c:v>
                </c:pt>
                <c:pt idx="84" formatCode="_(* #,##0_);_(* \(#,##0\);_(* &quot;-&quot;??_);_(@_)">
                  <c:v>40.651426813757837</c:v>
                </c:pt>
                <c:pt idx="85" formatCode="_(* #,##0_);_(* \(#,##0\);_(* &quot;-&quot;??_);_(@_)">
                  <c:v>40.615134372247482</c:v>
                </c:pt>
                <c:pt idx="86" formatCode="_(* #,##0_);_(* \(#,##0\);_(* &quot;-&quot;??_);_(@_)">
                  <c:v>41.14373589443381</c:v>
                </c:pt>
                <c:pt idx="87" formatCode="_(* #,##0_);_(* \(#,##0\);_(* &quot;-&quot;??_);_(@_)">
                  <c:v>41.515351895598485</c:v>
                </c:pt>
                <c:pt idx="88" formatCode="_(* #,##0_);_(* \(#,##0\);_(* &quot;-&quot;??_);_(@_)">
                  <c:v>41.661012908348496</c:v>
                </c:pt>
                <c:pt idx="89" formatCode="_(* #,##0_);_(* \(#,##0\);_(* &quot;-&quot;??_);_(@_)">
                  <c:v>40.521878298397226</c:v>
                </c:pt>
                <c:pt idx="90" formatCode="_(* #,##0_);_(* \(#,##0\);_(* &quot;-&quot;??_);_(@_)">
                  <c:v>40.381232163591022</c:v>
                </c:pt>
                <c:pt idx="91" formatCode="_(* #,##0_);_(* \(#,##0\);_(* &quot;-&quot;??_);_(@_)">
                  <c:v>40.033625276006525</c:v>
                </c:pt>
                <c:pt idx="92" formatCode="_(* #,##0_);_(* \(#,##0\);_(* &quot;-&quot;??_);_(@_)">
                  <c:v>39.684045925867096</c:v>
                </c:pt>
                <c:pt idx="93" formatCode="_(* #,##0_);_(* \(#,##0\);_(* &quot;-&quot;??_);_(@_)">
                  <c:v>38.168670082237178</c:v>
                </c:pt>
                <c:pt idx="94" formatCode="_(* #,##0_);_(* \(#,##0\);_(* &quot;-&quot;??_);_(@_)">
                  <c:v>37.65863997770245</c:v>
                </c:pt>
                <c:pt idx="95" formatCode="_(* #,##0_);_(* \(#,##0\);_(* &quot;-&quot;??_);_(@_)">
                  <c:v>37.131686301860512</c:v>
                </c:pt>
                <c:pt idx="96" formatCode="_(* #,##0_);_(* \(#,##0\);_(* &quot;-&quot;??_);_(@_)">
                  <c:v>35.996847580915301</c:v>
                </c:pt>
                <c:pt idx="97" formatCode="_(* #,##0_);_(* \(#,##0\);_(* &quot;-&quot;??_);_(@_)">
                  <c:v>35.580042877582422</c:v>
                </c:pt>
                <c:pt idx="98" formatCode="_(* #,##0_);_(* \(#,##0\);_(* &quot;-&quot;??_);_(@_)">
                  <c:v>34.718064541066518</c:v>
                </c:pt>
                <c:pt idx="99" formatCode="_(* #,##0_);_(* \(#,##0\);_(* &quot;-&quot;??_);_(@_)">
                  <c:v>34.010825529204297</c:v>
                </c:pt>
                <c:pt idx="100" formatCode="_(* #,##0_);_(* \(#,##0\);_(* &quot;-&quot;??_);_(@_)">
                  <c:v>32.81969092764912</c:v>
                </c:pt>
                <c:pt idx="101" formatCode="_(* #,##0_);_(* \(#,##0\);_(* &quot;-&quot;??_);_(@_)">
                  <c:v>32.107298192737623</c:v>
                </c:pt>
                <c:pt idx="102" formatCode="_(* #,##0_);_(* \(#,##0\);_(* &quot;-&quot;??_);_(@_)">
                  <c:v>30.841290567650457</c:v>
                </c:pt>
                <c:pt idx="103" formatCode="_(* #,##0_);_(* \(#,##0\);_(* &quot;-&quot;??_);_(@_)">
                  <c:v>29.253163353416273</c:v>
                </c:pt>
                <c:pt idx="104" formatCode="_(* #,##0_);_(* \(#,##0\);_(* &quot;-&quot;??_);_(@_)">
                  <c:v>27.470517014591973</c:v>
                </c:pt>
                <c:pt idx="105" formatCode="_(* #,##0_);_(* \(#,##0\);_(* &quot;-&quot;??_);_(@_)">
                  <c:v>25.986127060726879</c:v>
                </c:pt>
                <c:pt idx="106" formatCode="_(* #,##0_);_(* \(#,##0\);_(* &quot;-&quot;??_);_(@_)">
                  <c:v>23.656402406057826</c:v>
                </c:pt>
                <c:pt idx="107" formatCode="_(* #,##0_);_(* \(#,##0\);_(* &quot;-&quot;??_);_(@_)">
                  <c:v>23.501232856785279</c:v>
                </c:pt>
                <c:pt idx="108" formatCode="_(* #,##0_);_(* \(#,##0\);_(* &quot;-&quot;??_);_(@_)">
                  <c:v>23.24589199935437</c:v>
                </c:pt>
                <c:pt idx="109" formatCode="_(* #,##0_);_(* \(#,##0\);_(* &quot;-&quot;??_);_(@_)">
                  <c:v>21.340098600408417</c:v>
                </c:pt>
                <c:pt idx="110" formatCode="_(* #,##0_);_(* \(#,##0\);_(* &quot;-&quot;??_);_(@_)">
                  <c:v>20.080043802087467</c:v>
                </c:pt>
                <c:pt idx="111" formatCode="_(* #,##0_);_(* \(#,##0\);_(* &quot;-&quot;??_);_(@_)">
                  <c:v>19.476152488705829</c:v>
                </c:pt>
                <c:pt idx="112" formatCode="_(* #,##0_);_(* \(#,##0\);_(* &quot;-&quot;??_);_(@_)">
                  <c:v>18.389783499938407</c:v>
                </c:pt>
                <c:pt idx="113" formatCode="_(* #,##0_);_(* \(#,##0\);_(* &quot;-&quot;??_);_(@_)">
                  <c:v>17.954246884288406</c:v>
                </c:pt>
                <c:pt idx="114" formatCode="_(* #,##0_);_(* \(#,##0\);_(* &quot;-&quot;??_);_(@_)">
                  <c:v>17.462360561165937</c:v>
                </c:pt>
                <c:pt idx="115" formatCode="_(* #,##0_);_(* \(#,##0\);_(* &quot;-&quot;??_);_(@_)">
                  <c:v>17.411220817899391</c:v>
                </c:pt>
                <c:pt idx="116" formatCode="_(* #,##0_);_(* \(#,##0\);_(* &quot;-&quot;??_);_(@_)">
                  <c:v>17.502399645947769</c:v>
                </c:pt>
                <c:pt idx="117" formatCode="_(* #,##0_);_(* \(#,##0\);_(* &quot;-&quot;??_);_(@_)">
                  <c:v>17.564595411087499</c:v>
                </c:pt>
                <c:pt idx="118" formatCode="_(* #,##0_);_(* \(#,##0\);_(* &quot;-&quot;??_);_(@_)">
                  <c:v>17.654388929747793</c:v>
                </c:pt>
                <c:pt idx="119" formatCode="_(* #,##0_);_(* \(#,##0\);_(* &quot;-&quot;??_);_(@_)">
                  <c:v>18.319386776077629</c:v>
                </c:pt>
                <c:pt idx="120" formatCode="_(* #,##0_);_(* \(#,##0\);_(* &quot;-&quot;??_);_(@_)">
                  <c:v>19.23446104240745</c:v>
                </c:pt>
                <c:pt idx="121" formatCode="_(* #,##0_);_(* \(#,##0\);_(* &quot;-&quot;??_);_(@_)">
                  <c:v>20.833126760999466</c:v>
                </c:pt>
                <c:pt idx="122" formatCode="_(* #,##0_);_(* \(#,##0\);_(* &quot;-&quot;??_);_(@_)">
                  <c:v>22.123447814354609</c:v>
                </c:pt>
                <c:pt idx="123" formatCode="_(* #,##0_);_(* \(#,##0\);_(* &quot;-&quot;??_);_(@_)">
                  <c:v>23.194107404269648</c:v>
                </c:pt>
                <c:pt idx="124" formatCode="_(* #,##0_);_(* \(#,##0\);_(* &quot;-&quot;??_);_(@_)">
                  <c:v>24.837143680455306</c:v>
                </c:pt>
                <c:pt idx="125" formatCode="_(* #,##0_);_(* \(#,##0\);_(* &quot;-&quot;??_);_(@_)">
                  <c:v>26.551928247630734</c:v>
                </c:pt>
                <c:pt idx="126" formatCode="_(* #,##0_);_(* \(#,##0\);_(* &quot;-&quot;??_);_(@_)">
                  <c:v>28.516486306066923</c:v>
                </c:pt>
                <c:pt idx="127" formatCode="_(* #,##0_);_(* \(#,##0\);_(* &quot;-&quot;??_);_(@_)">
                  <c:v>29.234419446567319</c:v>
                </c:pt>
                <c:pt idx="128" formatCode="_(* #,##0_);_(* \(#,##0\);_(* &quot;-&quot;??_);_(@_)">
                  <c:v>31.050969745309214</c:v>
                </c:pt>
                <c:pt idx="129" formatCode="_(* #,##0_);_(* \(#,##0\);_(* &quot;-&quot;??_);_(@_)">
                  <c:v>32.672472013057643</c:v>
                </c:pt>
                <c:pt idx="130" formatCode="_(* #,##0_);_(* \(#,##0\);_(* &quot;-&quot;??_);_(@_)">
                  <c:v>34.45061074300655</c:v>
                </c:pt>
                <c:pt idx="131" formatCode="_(* #,##0_);_(* \(#,##0\);_(* &quot;-&quot;??_);_(@_)">
                  <c:v>35.681708084695643</c:v>
                </c:pt>
                <c:pt idx="132" formatCode="_(* #,##0_);_(* \(#,##0\);_(* &quot;-&quot;??_);_(@_)">
                  <c:v>36.604439742244757</c:v>
                </c:pt>
                <c:pt idx="133" formatCode="_(* #,##0_);_(* \(#,##0\);_(* &quot;-&quot;??_);_(@_)">
                  <c:v>37.589270546966915</c:v>
                </c:pt>
                <c:pt idx="134" formatCode="_(* #,##0_);_(* \(#,##0\);_(* &quot;-&quot;??_);_(@_)">
                  <c:v>39.05776589560881</c:v>
                </c:pt>
                <c:pt idx="135" formatCode="_(* #,##0_);_(* \(#,##0\);_(* &quot;-&quot;??_);_(@_)">
                  <c:v>40.268741363132776</c:v>
                </c:pt>
                <c:pt idx="136" formatCode="_(* #,##0_);_(* \(#,##0\);_(* &quot;-&quot;??_);_(@_)">
                  <c:v>40.651426813757837</c:v>
                </c:pt>
                <c:pt idx="137" formatCode="_(* #,##0_);_(* \(#,##0\);_(* &quot;-&quot;??_);_(@_)">
                  <c:v>40.615134372247482</c:v>
                </c:pt>
                <c:pt idx="138" formatCode="_(* #,##0_);_(* \(#,##0\);_(* &quot;-&quot;??_);_(@_)">
                  <c:v>41.14373589443381</c:v>
                </c:pt>
                <c:pt idx="139" formatCode="_(* #,##0_);_(* \(#,##0\);_(* &quot;-&quot;??_);_(@_)">
                  <c:v>41.515351895598485</c:v>
                </c:pt>
                <c:pt idx="140" formatCode="_(* #,##0_);_(* \(#,##0\);_(* &quot;-&quot;??_);_(@_)">
                  <c:v>41.661012908348496</c:v>
                </c:pt>
                <c:pt idx="141" formatCode="_(* #,##0_);_(* \(#,##0\);_(* &quot;-&quot;??_);_(@_)">
                  <c:v>40.521878298397226</c:v>
                </c:pt>
                <c:pt idx="142" formatCode="_(* #,##0_);_(* \(#,##0\);_(* &quot;-&quot;??_);_(@_)">
                  <c:v>40.381232163591022</c:v>
                </c:pt>
                <c:pt idx="143" formatCode="_(* #,##0_);_(* \(#,##0\);_(* &quot;-&quot;??_);_(@_)">
                  <c:v>40.033625276006525</c:v>
                </c:pt>
                <c:pt idx="144" formatCode="_(* #,##0_);_(* \(#,##0\);_(* &quot;-&quot;??_);_(@_)">
                  <c:v>39.684045925867096</c:v>
                </c:pt>
                <c:pt idx="145" formatCode="_(* #,##0_);_(* \(#,##0\);_(* &quot;-&quot;??_);_(@_)">
                  <c:v>38.168670082237178</c:v>
                </c:pt>
                <c:pt idx="146" formatCode="_(* #,##0_);_(* \(#,##0\);_(* &quot;-&quot;??_);_(@_)">
                  <c:v>37.65863997770245</c:v>
                </c:pt>
                <c:pt idx="147" formatCode="_(* #,##0_);_(* \(#,##0\);_(* &quot;-&quot;??_);_(@_)">
                  <c:v>37.131686301860512</c:v>
                </c:pt>
                <c:pt idx="148" formatCode="_(* #,##0_);_(* \(#,##0\);_(* &quot;-&quot;??_);_(@_)">
                  <c:v>35.996847580915301</c:v>
                </c:pt>
                <c:pt idx="149" formatCode="_(* #,##0_);_(* \(#,##0\);_(* &quot;-&quot;??_);_(@_)">
                  <c:v>35.580042877582422</c:v>
                </c:pt>
                <c:pt idx="150" formatCode="_(* #,##0_);_(* \(#,##0\);_(* &quot;-&quot;??_);_(@_)">
                  <c:v>34.718064541066518</c:v>
                </c:pt>
                <c:pt idx="151" formatCode="_(* #,##0_);_(* \(#,##0\);_(* &quot;-&quot;??_);_(@_)">
                  <c:v>34.010825529204297</c:v>
                </c:pt>
                <c:pt idx="152" formatCode="_(* #,##0_);_(* \(#,##0\);_(* &quot;-&quot;??_);_(@_)">
                  <c:v>32.81969092764912</c:v>
                </c:pt>
                <c:pt idx="153" formatCode="_(* #,##0_);_(* \(#,##0\);_(* &quot;-&quot;??_);_(@_)">
                  <c:v>32.107298192737623</c:v>
                </c:pt>
                <c:pt idx="154" formatCode="_(* #,##0_);_(* \(#,##0\);_(* &quot;-&quot;??_);_(@_)">
                  <c:v>30.841290567650457</c:v>
                </c:pt>
                <c:pt idx="155" formatCode="_(* #,##0_);_(* \(#,##0\);_(* &quot;-&quot;??_);_(@_)">
                  <c:v>29.253163353416273</c:v>
                </c:pt>
                <c:pt idx="156" formatCode="_(* #,##0_);_(* \(#,##0\);_(* &quot;-&quot;??_);_(@_)">
                  <c:v>27.470517014591973</c:v>
                </c:pt>
                <c:pt idx="157" formatCode="_(* #,##0_);_(* \(#,##0\);_(* &quot;-&quot;??_);_(@_)">
                  <c:v>25.986127060726879</c:v>
                </c:pt>
                <c:pt idx="158" formatCode="_(* #,##0_);_(* \(#,##0\);_(* &quot;-&quot;??_);_(@_)">
                  <c:v>23.656402406057826</c:v>
                </c:pt>
                <c:pt idx="159" formatCode="_(* #,##0_);_(* \(#,##0\);_(* &quot;-&quot;??_);_(@_)">
                  <c:v>23.501232856785279</c:v>
                </c:pt>
                <c:pt idx="160" formatCode="_(* #,##0_);_(* \(#,##0\);_(* &quot;-&quot;??_);_(@_)">
                  <c:v>23.24589199935437</c:v>
                </c:pt>
                <c:pt idx="161" formatCode="_(* #,##0_);_(* \(#,##0\);_(* &quot;-&quot;??_);_(@_)">
                  <c:v>21.340098600408417</c:v>
                </c:pt>
                <c:pt idx="162" formatCode="_(* #,##0_);_(* \(#,##0\);_(* &quot;-&quot;??_);_(@_)">
                  <c:v>20.080043802087467</c:v>
                </c:pt>
                <c:pt idx="163" formatCode="_(* #,##0_);_(* \(#,##0\);_(* &quot;-&quot;??_);_(@_)">
                  <c:v>19.476152488705829</c:v>
                </c:pt>
                <c:pt idx="164" formatCode="_(* #,##0_);_(* \(#,##0\);_(* &quot;-&quot;??_);_(@_)">
                  <c:v>18.389783499938407</c:v>
                </c:pt>
                <c:pt idx="165" formatCode="_(* #,##0_);_(* \(#,##0\);_(* &quot;-&quot;??_);_(@_)">
                  <c:v>17.954246884288406</c:v>
                </c:pt>
                <c:pt idx="166" formatCode="_(* #,##0_);_(* \(#,##0\);_(* &quot;-&quot;??_);_(@_)">
                  <c:v>17.462360561165937</c:v>
                </c:pt>
                <c:pt idx="167" formatCode="_(* #,##0_);_(* \(#,##0\);_(* &quot;-&quot;??_);_(@_)">
                  <c:v>17.411220817899391</c:v>
                </c:pt>
                <c:pt idx="168" formatCode="_(* #,##0_);_(* \(#,##0\);_(* &quot;-&quot;??_);_(@_)">
                  <c:v>17.502399645947769</c:v>
                </c:pt>
                <c:pt idx="169" formatCode="_(* #,##0_);_(* \(#,##0\);_(* &quot;-&quot;??_);_(@_)">
                  <c:v>17.564595411087499</c:v>
                </c:pt>
                <c:pt idx="170" formatCode="_(* #,##0_);_(* \(#,##0\);_(* &quot;-&quot;??_);_(@_)">
                  <c:v>17.654388929747793</c:v>
                </c:pt>
                <c:pt idx="171" formatCode="_(* #,##0_);_(* \(#,##0\);_(* &quot;-&quot;??_);_(@_)">
                  <c:v>18.319386776077629</c:v>
                </c:pt>
                <c:pt idx="172" formatCode="_(* #,##0_);_(* \(#,##0\);_(* &quot;-&quot;??_);_(@_)">
                  <c:v>19.23446104240745</c:v>
                </c:pt>
                <c:pt idx="173" formatCode="_(* #,##0_);_(* \(#,##0\);_(* &quot;-&quot;??_);_(@_)">
                  <c:v>20.833126760999466</c:v>
                </c:pt>
                <c:pt idx="174" formatCode="_(* #,##0_);_(* \(#,##0\);_(* &quot;-&quot;??_);_(@_)">
                  <c:v>22.123447814354609</c:v>
                </c:pt>
                <c:pt idx="175" formatCode="_(* #,##0_);_(* \(#,##0\);_(* &quot;-&quot;??_);_(@_)">
                  <c:v>23.194107404269648</c:v>
                </c:pt>
                <c:pt idx="176" formatCode="_(* #,##0_);_(* \(#,##0\);_(* &quot;-&quot;??_);_(@_)">
                  <c:v>24.837143680455306</c:v>
                </c:pt>
                <c:pt idx="177" formatCode="_(* #,##0_);_(* \(#,##0\);_(* &quot;-&quot;??_);_(@_)">
                  <c:v>26.551928247630734</c:v>
                </c:pt>
                <c:pt idx="178" formatCode="_(* #,##0_);_(* \(#,##0\);_(* &quot;-&quot;??_);_(@_)">
                  <c:v>28.516486306066923</c:v>
                </c:pt>
                <c:pt idx="179" formatCode="_(* #,##0_);_(* \(#,##0\);_(* &quot;-&quot;??_);_(@_)">
                  <c:v>29.234419446567319</c:v>
                </c:pt>
                <c:pt idx="180" formatCode="_(* #,##0_);_(* \(#,##0\);_(* &quot;-&quot;??_);_(@_)">
                  <c:v>31.050969745309214</c:v>
                </c:pt>
                <c:pt idx="181" formatCode="_(* #,##0_);_(* \(#,##0\);_(* &quot;-&quot;??_);_(@_)">
                  <c:v>32.672472013057643</c:v>
                </c:pt>
                <c:pt idx="182" formatCode="_(* #,##0_);_(* \(#,##0\);_(* &quot;-&quot;??_);_(@_)">
                  <c:v>34.45061074300655</c:v>
                </c:pt>
                <c:pt idx="183" formatCode="_(* #,##0_);_(* \(#,##0\);_(* &quot;-&quot;??_);_(@_)">
                  <c:v>35.681708084695643</c:v>
                </c:pt>
                <c:pt idx="184" formatCode="_(* #,##0_);_(* \(#,##0\);_(* &quot;-&quot;??_);_(@_)">
                  <c:v>36.604439742244757</c:v>
                </c:pt>
                <c:pt idx="185" formatCode="_(* #,##0_);_(* \(#,##0\);_(* &quot;-&quot;??_);_(@_)">
                  <c:v>37.589270546966915</c:v>
                </c:pt>
                <c:pt idx="186" formatCode="_(* #,##0_);_(* \(#,##0\);_(* &quot;-&quot;??_);_(@_)">
                  <c:v>39.05776589560881</c:v>
                </c:pt>
                <c:pt idx="187" formatCode="_(* #,##0_);_(* \(#,##0\);_(* &quot;-&quot;??_);_(@_)">
                  <c:v>40.268741363132776</c:v>
                </c:pt>
                <c:pt idx="188" formatCode="_(* #,##0_);_(* \(#,##0\);_(* &quot;-&quot;??_);_(@_)">
                  <c:v>40.651426813757837</c:v>
                </c:pt>
                <c:pt idx="189" formatCode="_(* #,##0_);_(* \(#,##0\);_(* &quot;-&quot;??_);_(@_)">
                  <c:v>40.615134372247482</c:v>
                </c:pt>
                <c:pt idx="190" formatCode="_(* #,##0_);_(* \(#,##0\);_(* &quot;-&quot;??_);_(@_)">
                  <c:v>41.14373589443381</c:v>
                </c:pt>
                <c:pt idx="191" formatCode="_(* #,##0_);_(* \(#,##0\);_(* &quot;-&quot;??_);_(@_)">
                  <c:v>41.515351895598485</c:v>
                </c:pt>
                <c:pt idx="192" formatCode="_(* #,##0_);_(* \(#,##0\);_(* &quot;-&quot;??_);_(@_)">
                  <c:v>41.661012908348496</c:v>
                </c:pt>
                <c:pt idx="193" formatCode="_(* #,##0_);_(* \(#,##0\);_(* &quot;-&quot;??_);_(@_)">
                  <c:v>40.521878298397226</c:v>
                </c:pt>
                <c:pt idx="194" formatCode="_(* #,##0_);_(* \(#,##0\);_(* &quot;-&quot;??_);_(@_)">
                  <c:v>40.381232163591022</c:v>
                </c:pt>
                <c:pt idx="195" formatCode="_(* #,##0_);_(* \(#,##0\);_(* &quot;-&quot;??_);_(@_)">
                  <c:v>40.033625276006525</c:v>
                </c:pt>
                <c:pt idx="196" formatCode="_(* #,##0_);_(* \(#,##0\);_(* &quot;-&quot;??_);_(@_)">
                  <c:v>39.684045925867096</c:v>
                </c:pt>
                <c:pt idx="197" formatCode="_(* #,##0_);_(* \(#,##0\);_(* &quot;-&quot;??_);_(@_)">
                  <c:v>38.168670082237178</c:v>
                </c:pt>
                <c:pt idx="198" formatCode="_(* #,##0_);_(* \(#,##0\);_(* &quot;-&quot;??_);_(@_)">
                  <c:v>37.65863997770245</c:v>
                </c:pt>
                <c:pt idx="199" formatCode="_(* #,##0_);_(* \(#,##0\);_(* &quot;-&quot;??_);_(@_)">
                  <c:v>37.131686301860512</c:v>
                </c:pt>
                <c:pt idx="200" formatCode="_(* #,##0_);_(* \(#,##0\);_(* &quot;-&quot;??_);_(@_)">
                  <c:v>35.996847580915301</c:v>
                </c:pt>
                <c:pt idx="201" formatCode="_(* #,##0_);_(* \(#,##0\);_(* &quot;-&quot;??_);_(@_)">
                  <c:v>35.580042877582422</c:v>
                </c:pt>
                <c:pt idx="202" formatCode="_(* #,##0_);_(* \(#,##0\);_(* &quot;-&quot;??_);_(@_)">
                  <c:v>34.718064541066518</c:v>
                </c:pt>
                <c:pt idx="203" formatCode="_(* #,##0_);_(* \(#,##0\);_(* &quot;-&quot;??_);_(@_)">
                  <c:v>34.010825529204297</c:v>
                </c:pt>
                <c:pt idx="204" formatCode="_(* #,##0_);_(* \(#,##0\);_(* &quot;-&quot;??_);_(@_)">
                  <c:v>32.81969092764912</c:v>
                </c:pt>
                <c:pt idx="205" formatCode="_(* #,##0_);_(* \(#,##0\);_(* &quot;-&quot;??_);_(@_)">
                  <c:v>32.107298192737623</c:v>
                </c:pt>
                <c:pt idx="206" formatCode="_(* #,##0_);_(* \(#,##0\);_(* &quot;-&quot;??_);_(@_)">
                  <c:v>30.841290567650457</c:v>
                </c:pt>
                <c:pt idx="207" formatCode="_(* #,##0_);_(* \(#,##0\);_(* &quot;-&quot;??_);_(@_)">
                  <c:v>29.253163353416273</c:v>
                </c:pt>
                <c:pt idx="208" formatCode="_(* #,##0_);_(* \(#,##0\);_(* &quot;-&quot;??_);_(@_)">
                  <c:v>27.470517014591973</c:v>
                </c:pt>
                <c:pt idx="209" formatCode="_(* #,##0_);_(* \(#,##0\);_(* &quot;-&quot;??_);_(@_)">
                  <c:v>25.986127060726879</c:v>
                </c:pt>
                <c:pt idx="210" formatCode="_(* #,##0_);_(* \(#,##0\);_(* &quot;-&quot;??_);_(@_)">
                  <c:v>23.656402406057826</c:v>
                </c:pt>
                <c:pt idx="211" formatCode="_(* #,##0_);_(* \(#,##0\);_(* &quot;-&quot;??_);_(@_)">
                  <c:v>23.501232856785279</c:v>
                </c:pt>
                <c:pt idx="212" formatCode="_(* #,##0_);_(* \(#,##0\);_(* &quot;-&quot;??_);_(@_)">
                  <c:v>23.24589199935437</c:v>
                </c:pt>
                <c:pt idx="213" formatCode="_(* #,##0_);_(* \(#,##0\);_(* &quot;-&quot;??_);_(@_)">
                  <c:v>21.340098600408417</c:v>
                </c:pt>
                <c:pt idx="214" formatCode="_(* #,##0_);_(* \(#,##0\);_(* &quot;-&quot;??_);_(@_)">
                  <c:v>20.080043802087467</c:v>
                </c:pt>
                <c:pt idx="215" formatCode="_(* #,##0_);_(* \(#,##0\);_(* &quot;-&quot;??_);_(@_)">
                  <c:v>19.476152488705829</c:v>
                </c:pt>
                <c:pt idx="216" formatCode="_(* #,##0_);_(* \(#,##0\);_(* &quot;-&quot;??_);_(@_)">
                  <c:v>18.389783499938407</c:v>
                </c:pt>
                <c:pt idx="217" formatCode="_(* #,##0_);_(* \(#,##0\);_(* &quot;-&quot;??_);_(@_)">
                  <c:v>17.954246884288406</c:v>
                </c:pt>
                <c:pt idx="218" formatCode="_(* #,##0_);_(* \(#,##0\);_(* &quot;-&quot;??_);_(@_)">
                  <c:v>17.462360561165937</c:v>
                </c:pt>
                <c:pt idx="219" formatCode="_(* #,##0_);_(* \(#,##0\);_(* &quot;-&quot;??_);_(@_)">
                  <c:v>17.411220817899391</c:v>
                </c:pt>
                <c:pt idx="220" formatCode="_(* #,##0_);_(* \(#,##0\);_(* &quot;-&quot;??_);_(@_)">
                  <c:v>17.502399645947769</c:v>
                </c:pt>
                <c:pt idx="221" formatCode="_(* #,##0_);_(* \(#,##0\);_(* &quot;-&quot;??_);_(@_)">
                  <c:v>17.564595411087499</c:v>
                </c:pt>
                <c:pt idx="222" formatCode="_(* #,##0_);_(* \(#,##0\);_(* &quot;-&quot;??_);_(@_)">
                  <c:v>17.654388929747793</c:v>
                </c:pt>
                <c:pt idx="223" formatCode="_(* #,##0_);_(* \(#,##0\);_(* &quot;-&quot;??_);_(@_)">
                  <c:v>18.319386776077629</c:v>
                </c:pt>
                <c:pt idx="224" formatCode="_(* #,##0_);_(* \(#,##0\);_(* &quot;-&quot;??_);_(@_)">
                  <c:v>19.23446104240745</c:v>
                </c:pt>
                <c:pt idx="225" formatCode="_(* #,##0_);_(* \(#,##0\);_(* &quot;-&quot;??_);_(@_)">
                  <c:v>20.833126760999466</c:v>
                </c:pt>
                <c:pt idx="226" formatCode="_(* #,##0_);_(* \(#,##0\);_(* &quot;-&quot;??_);_(@_)">
                  <c:v>22.123447814354609</c:v>
                </c:pt>
                <c:pt idx="227" formatCode="_(* #,##0_);_(* \(#,##0\);_(* &quot;-&quot;??_);_(@_)">
                  <c:v>23.194107404269648</c:v>
                </c:pt>
                <c:pt idx="228" formatCode="_(* #,##0_);_(* \(#,##0\);_(* &quot;-&quot;??_);_(@_)">
                  <c:v>24.837143680455306</c:v>
                </c:pt>
                <c:pt idx="229" formatCode="_(* #,##0_);_(* \(#,##0\);_(* &quot;-&quot;??_);_(@_)">
                  <c:v>26.551928247630734</c:v>
                </c:pt>
                <c:pt idx="230" formatCode="_(* #,##0_);_(* \(#,##0\);_(* &quot;-&quot;??_);_(@_)">
                  <c:v>28.516486306066923</c:v>
                </c:pt>
                <c:pt idx="231" formatCode="_(* #,##0_);_(* \(#,##0\);_(* &quot;-&quot;??_);_(@_)">
                  <c:v>29.234419446567319</c:v>
                </c:pt>
                <c:pt idx="232" formatCode="_(* #,##0_);_(* \(#,##0\);_(* &quot;-&quot;??_);_(@_)">
                  <c:v>31.050969745309214</c:v>
                </c:pt>
                <c:pt idx="233" formatCode="_(* #,##0_);_(* \(#,##0\);_(* &quot;-&quot;??_);_(@_)">
                  <c:v>32.672472013057643</c:v>
                </c:pt>
                <c:pt idx="234" formatCode="_(* #,##0_);_(* \(#,##0\);_(* &quot;-&quot;??_);_(@_)">
                  <c:v>34.45061074300655</c:v>
                </c:pt>
                <c:pt idx="235" formatCode="_(* #,##0_);_(* \(#,##0\);_(* &quot;-&quot;??_);_(@_)">
                  <c:v>35.681708084695643</c:v>
                </c:pt>
                <c:pt idx="236" formatCode="_(* #,##0_);_(* \(#,##0\);_(* &quot;-&quot;??_);_(@_)">
                  <c:v>36.604439742244757</c:v>
                </c:pt>
                <c:pt idx="237" formatCode="_(* #,##0_);_(* \(#,##0\);_(* &quot;-&quot;??_);_(@_)">
                  <c:v>37.589270546966915</c:v>
                </c:pt>
                <c:pt idx="238" formatCode="_(* #,##0_);_(* \(#,##0\);_(* &quot;-&quot;??_);_(@_)">
                  <c:v>39.05776589560881</c:v>
                </c:pt>
                <c:pt idx="239" formatCode="_(* #,##0_);_(* \(#,##0\);_(* &quot;-&quot;??_);_(@_)">
                  <c:v>40.268741363132776</c:v>
                </c:pt>
                <c:pt idx="240" formatCode="_(* #,##0_);_(* \(#,##0\);_(* &quot;-&quot;??_);_(@_)">
                  <c:v>40.651426813757837</c:v>
                </c:pt>
                <c:pt idx="241" formatCode="_(* #,##0_);_(* \(#,##0\);_(* &quot;-&quot;??_);_(@_)">
                  <c:v>40.615134372247482</c:v>
                </c:pt>
                <c:pt idx="242" formatCode="_(* #,##0_);_(* \(#,##0\);_(* &quot;-&quot;??_);_(@_)">
                  <c:v>41.14373589443381</c:v>
                </c:pt>
                <c:pt idx="243" formatCode="_(* #,##0_);_(* \(#,##0\);_(* &quot;-&quot;??_);_(@_)">
                  <c:v>41.515351895598485</c:v>
                </c:pt>
                <c:pt idx="244" formatCode="_(* #,##0_);_(* \(#,##0\);_(* &quot;-&quot;??_);_(@_)">
                  <c:v>41.661012908348496</c:v>
                </c:pt>
                <c:pt idx="245" formatCode="_(* #,##0_);_(* \(#,##0\);_(* &quot;-&quot;??_);_(@_)">
                  <c:v>40.521878298397226</c:v>
                </c:pt>
                <c:pt idx="246" formatCode="_(* #,##0_);_(* \(#,##0\);_(* &quot;-&quot;??_);_(@_)">
                  <c:v>40.381232163591022</c:v>
                </c:pt>
                <c:pt idx="247" formatCode="_(* #,##0_);_(* \(#,##0\);_(* &quot;-&quot;??_);_(@_)">
                  <c:v>40.033625276006525</c:v>
                </c:pt>
                <c:pt idx="248" formatCode="_(* #,##0_);_(* \(#,##0\);_(* &quot;-&quot;??_);_(@_)">
                  <c:v>39.684045925867096</c:v>
                </c:pt>
                <c:pt idx="249" formatCode="_(* #,##0_);_(* \(#,##0\);_(* &quot;-&quot;??_);_(@_)">
                  <c:v>38.168670082237178</c:v>
                </c:pt>
                <c:pt idx="250" formatCode="_(* #,##0_);_(* \(#,##0\);_(* &quot;-&quot;??_);_(@_)">
                  <c:v>37.65863997770245</c:v>
                </c:pt>
                <c:pt idx="251" formatCode="_(* #,##0_);_(* \(#,##0\);_(* &quot;-&quot;??_);_(@_)">
                  <c:v>37.131686301860512</c:v>
                </c:pt>
                <c:pt idx="252" formatCode="_(* #,##0_);_(* \(#,##0\);_(* &quot;-&quot;??_);_(@_)">
                  <c:v>35.996847580915301</c:v>
                </c:pt>
                <c:pt idx="253" formatCode="_(* #,##0_);_(* \(#,##0\);_(* &quot;-&quot;??_);_(@_)">
                  <c:v>35.580042877582422</c:v>
                </c:pt>
                <c:pt idx="254" formatCode="_(* #,##0_);_(* \(#,##0\);_(* &quot;-&quot;??_);_(@_)">
                  <c:v>34.718064541066518</c:v>
                </c:pt>
                <c:pt idx="255" formatCode="_(* #,##0_);_(* \(#,##0\);_(* &quot;-&quot;??_);_(@_)">
                  <c:v>34.010825529204297</c:v>
                </c:pt>
                <c:pt idx="256" formatCode="_(* #,##0_);_(* \(#,##0\);_(* &quot;-&quot;??_);_(@_)">
                  <c:v>32.81969092764912</c:v>
                </c:pt>
                <c:pt idx="257" formatCode="_(* #,##0_);_(* \(#,##0\);_(* &quot;-&quot;??_);_(@_)">
                  <c:v>32.107298192737623</c:v>
                </c:pt>
                <c:pt idx="258" formatCode="_(* #,##0_);_(* \(#,##0\);_(* &quot;-&quot;??_);_(@_)">
                  <c:v>30.841290567650457</c:v>
                </c:pt>
                <c:pt idx="259" formatCode="_(* #,##0_);_(* \(#,##0\);_(* &quot;-&quot;??_);_(@_)">
                  <c:v>29.253163353416273</c:v>
                </c:pt>
                <c:pt idx="260" formatCode="_(* #,##0_);_(* \(#,##0\);_(* &quot;-&quot;??_);_(@_)">
                  <c:v>27.470517014591973</c:v>
                </c:pt>
                <c:pt idx="261" formatCode="_(* #,##0_);_(* \(#,##0\);_(* &quot;-&quot;??_);_(@_)">
                  <c:v>25.986127060726879</c:v>
                </c:pt>
                <c:pt idx="262" formatCode="_(* #,##0_);_(* \(#,##0\);_(* &quot;-&quot;??_);_(@_)">
                  <c:v>23.656402406057826</c:v>
                </c:pt>
                <c:pt idx="263" formatCode="_(* #,##0_);_(* \(#,##0\);_(* &quot;-&quot;??_);_(@_)">
                  <c:v>23.501232856785279</c:v>
                </c:pt>
                <c:pt idx="264" formatCode="_(* #,##0_);_(* \(#,##0\);_(* &quot;-&quot;??_);_(@_)">
                  <c:v>23.24589199935437</c:v>
                </c:pt>
                <c:pt idx="265" formatCode="_(* #,##0_);_(* \(#,##0\);_(* &quot;-&quot;??_);_(@_)">
                  <c:v>21.340098600408417</c:v>
                </c:pt>
                <c:pt idx="266" formatCode="_(* #,##0_);_(* \(#,##0\);_(* &quot;-&quot;??_);_(@_)">
                  <c:v>20.080043802087467</c:v>
                </c:pt>
                <c:pt idx="267" formatCode="_(* #,##0_);_(* \(#,##0\);_(* &quot;-&quot;??_);_(@_)">
                  <c:v>19.476152488705829</c:v>
                </c:pt>
                <c:pt idx="268" formatCode="_(* #,##0_);_(* \(#,##0\);_(* &quot;-&quot;??_);_(@_)">
                  <c:v>18.389783499938407</c:v>
                </c:pt>
                <c:pt idx="269" formatCode="_(* #,##0_);_(* \(#,##0\);_(* &quot;-&quot;??_);_(@_)">
                  <c:v>17.954246884288406</c:v>
                </c:pt>
                <c:pt idx="270" formatCode="_(* #,##0_);_(* \(#,##0\);_(* &quot;-&quot;??_);_(@_)">
                  <c:v>17.462360561165937</c:v>
                </c:pt>
                <c:pt idx="271" formatCode="_(* #,##0_);_(* \(#,##0\);_(* &quot;-&quot;??_);_(@_)">
                  <c:v>17.411220817899391</c:v>
                </c:pt>
                <c:pt idx="272" formatCode="_(* #,##0_);_(* \(#,##0\);_(* &quot;-&quot;??_);_(@_)">
                  <c:v>17.502399645947769</c:v>
                </c:pt>
                <c:pt idx="273" formatCode="_(* #,##0_);_(* \(#,##0\);_(* &quot;-&quot;??_);_(@_)">
                  <c:v>17.564595411087499</c:v>
                </c:pt>
                <c:pt idx="274" formatCode="_(* #,##0_);_(* \(#,##0\);_(* &quot;-&quot;??_);_(@_)">
                  <c:v>17.654388929747793</c:v>
                </c:pt>
                <c:pt idx="275" formatCode="_(* #,##0_);_(* \(#,##0\);_(* &quot;-&quot;??_);_(@_)">
                  <c:v>18.319386776077629</c:v>
                </c:pt>
                <c:pt idx="276" formatCode="_(* #,##0_);_(* \(#,##0\);_(* &quot;-&quot;??_);_(@_)">
                  <c:v>19.23446104240745</c:v>
                </c:pt>
                <c:pt idx="277" formatCode="_(* #,##0_);_(* \(#,##0\);_(* &quot;-&quot;??_);_(@_)">
                  <c:v>20.833126760999466</c:v>
                </c:pt>
                <c:pt idx="278" formatCode="_(* #,##0_);_(* \(#,##0\);_(* &quot;-&quot;??_);_(@_)">
                  <c:v>22.123447814354609</c:v>
                </c:pt>
                <c:pt idx="279" formatCode="_(* #,##0_);_(* \(#,##0\);_(* &quot;-&quot;??_);_(@_)">
                  <c:v>23.194107404269648</c:v>
                </c:pt>
                <c:pt idx="280" formatCode="_(* #,##0_);_(* \(#,##0\);_(* &quot;-&quot;??_);_(@_)">
                  <c:v>24.837143680455306</c:v>
                </c:pt>
                <c:pt idx="281" formatCode="_(* #,##0_);_(* \(#,##0\);_(* &quot;-&quot;??_);_(@_)">
                  <c:v>26.551928247630734</c:v>
                </c:pt>
                <c:pt idx="282" formatCode="_(* #,##0_);_(* \(#,##0\);_(* &quot;-&quot;??_);_(@_)">
                  <c:v>28.516486306066923</c:v>
                </c:pt>
                <c:pt idx="283" formatCode="_(* #,##0_);_(* \(#,##0\);_(* &quot;-&quot;??_);_(@_)">
                  <c:v>29.234419446567319</c:v>
                </c:pt>
                <c:pt idx="284" formatCode="_(* #,##0_);_(* \(#,##0\);_(* &quot;-&quot;??_);_(@_)">
                  <c:v>31.050969745309214</c:v>
                </c:pt>
                <c:pt idx="285" formatCode="_(* #,##0_);_(* \(#,##0\);_(* &quot;-&quot;??_);_(@_)">
                  <c:v>32.672472013057643</c:v>
                </c:pt>
                <c:pt idx="286" formatCode="_(* #,##0_);_(* \(#,##0\);_(* &quot;-&quot;??_);_(@_)">
                  <c:v>34.45061074300655</c:v>
                </c:pt>
                <c:pt idx="287" formatCode="_(* #,##0_);_(* \(#,##0\);_(* &quot;-&quot;??_);_(@_)">
                  <c:v>35.681708084695643</c:v>
                </c:pt>
                <c:pt idx="288" formatCode="_(* #,##0_);_(* \(#,##0\);_(* &quot;-&quot;??_);_(@_)">
                  <c:v>36.604439742244757</c:v>
                </c:pt>
                <c:pt idx="289" formatCode="_(* #,##0_);_(* \(#,##0\);_(* &quot;-&quot;??_);_(@_)">
                  <c:v>37.589270546966915</c:v>
                </c:pt>
                <c:pt idx="290" formatCode="_(* #,##0_);_(* \(#,##0\);_(* &quot;-&quot;??_);_(@_)">
                  <c:v>39.05776589560881</c:v>
                </c:pt>
                <c:pt idx="291" formatCode="_(* #,##0_);_(* \(#,##0\);_(* &quot;-&quot;??_);_(@_)">
                  <c:v>40.268741363132776</c:v>
                </c:pt>
                <c:pt idx="292" formatCode="_(* #,##0_);_(* \(#,##0\);_(* &quot;-&quot;??_);_(@_)">
                  <c:v>40.651426813757837</c:v>
                </c:pt>
                <c:pt idx="293" formatCode="_(* #,##0_);_(* \(#,##0\);_(* &quot;-&quot;??_);_(@_)">
                  <c:v>40.615134372247482</c:v>
                </c:pt>
                <c:pt idx="294" formatCode="_(* #,##0_);_(* \(#,##0\);_(* &quot;-&quot;??_);_(@_)">
                  <c:v>41.14373589443381</c:v>
                </c:pt>
                <c:pt idx="295" formatCode="_(* #,##0_);_(* \(#,##0\);_(* &quot;-&quot;??_);_(@_)">
                  <c:v>41.515351895598485</c:v>
                </c:pt>
                <c:pt idx="296" formatCode="_(* #,##0_);_(* \(#,##0\);_(* &quot;-&quot;??_);_(@_)">
                  <c:v>41.661012908348496</c:v>
                </c:pt>
                <c:pt idx="297" formatCode="_(* #,##0_);_(* \(#,##0\);_(* &quot;-&quot;??_);_(@_)">
                  <c:v>40.521878298397226</c:v>
                </c:pt>
                <c:pt idx="298" formatCode="_(* #,##0_);_(* \(#,##0\);_(* &quot;-&quot;??_);_(@_)">
                  <c:v>40.381232163591022</c:v>
                </c:pt>
                <c:pt idx="299" formatCode="_(* #,##0_);_(* \(#,##0\);_(* &quot;-&quot;??_);_(@_)">
                  <c:v>40.033625276006525</c:v>
                </c:pt>
                <c:pt idx="300" formatCode="_(* #,##0_);_(* \(#,##0\);_(* &quot;-&quot;??_);_(@_)">
                  <c:v>39.684045925867096</c:v>
                </c:pt>
                <c:pt idx="301" formatCode="_(* #,##0_);_(* \(#,##0\);_(* &quot;-&quot;??_);_(@_)">
                  <c:v>38.168670082237178</c:v>
                </c:pt>
                <c:pt idx="302" formatCode="_(* #,##0_);_(* \(#,##0\);_(* &quot;-&quot;??_);_(@_)">
                  <c:v>37.65863997770245</c:v>
                </c:pt>
                <c:pt idx="303" formatCode="_(* #,##0_);_(* \(#,##0\);_(* &quot;-&quot;??_);_(@_)">
                  <c:v>37.131686301860512</c:v>
                </c:pt>
                <c:pt idx="304" formatCode="_(* #,##0_);_(* \(#,##0\);_(* &quot;-&quot;??_);_(@_)">
                  <c:v>35.996847580915301</c:v>
                </c:pt>
                <c:pt idx="305" formatCode="_(* #,##0_);_(* \(#,##0\);_(* &quot;-&quot;??_);_(@_)">
                  <c:v>35.580042877582422</c:v>
                </c:pt>
                <c:pt idx="306" formatCode="_(* #,##0_);_(* \(#,##0\);_(* &quot;-&quot;??_);_(@_)">
                  <c:v>34.718064541066518</c:v>
                </c:pt>
                <c:pt idx="307" formatCode="_(* #,##0_);_(* \(#,##0\);_(* &quot;-&quot;??_);_(@_)">
                  <c:v>34.010825529204297</c:v>
                </c:pt>
                <c:pt idx="308" formatCode="_(* #,##0_);_(* \(#,##0\);_(* &quot;-&quot;??_);_(@_)">
                  <c:v>32.81969092764912</c:v>
                </c:pt>
                <c:pt idx="309" formatCode="_(* #,##0_);_(* \(#,##0\);_(* &quot;-&quot;??_);_(@_)">
                  <c:v>32.107298192737623</c:v>
                </c:pt>
                <c:pt idx="310" formatCode="_(* #,##0_);_(* \(#,##0\);_(* &quot;-&quot;??_);_(@_)">
                  <c:v>30.841290567650457</c:v>
                </c:pt>
                <c:pt idx="311" formatCode="_(* #,##0_);_(* \(#,##0\);_(* &quot;-&quot;??_);_(@_)">
                  <c:v>29.253163353416273</c:v>
                </c:pt>
                <c:pt idx="312" formatCode="_(* #,##0_);_(* \(#,##0\);_(* &quot;-&quot;??_);_(@_)">
                  <c:v>27.470517014591973</c:v>
                </c:pt>
                <c:pt idx="313" formatCode="_(* #,##0_);_(* \(#,##0\);_(* &quot;-&quot;??_);_(@_)">
                  <c:v>25.986127060726879</c:v>
                </c:pt>
                <c:pt idx="314" formatCode="_(* #,##0_);_(* \(#,##0\);_(* &quot;-&quot;??_);_(@_)">
                  <c:v>23.656402406057826</c:v>
                </c:pt>
                <c:pt idx="315" formatCode="_(* #,##0_);_(* \(#,##0\);_(* &quot;-&quot;??_);_(@_)">
                  <c:v>23.501232856785279</c:v>
                </c:pt>
                <c:pt idx="316" formatCode="_(* #,##0_);_(* \(#,##0\);_(* &quot;-&quot;??_);_(@_)">
                  <c:v>23.24589199935437</c:v>
                </c:pt>
                <c:pt idx="317" formatCode="_(* #,##0_);_(* \(#,##0\);_(* &quot;-&quot;??_);_(@_)">
                  <c:v>21.340098600408417</c:v>
                </c:pt>
                <c:pt idx="318" formatCode="_(* #,##0_);_(* \(#,##0\);_(* &quot;-&quot;??_);_(@_)">
                  <c:v>20.080043802087467</c:v>
                </c:pt>
                <c:pt idx="319" formatCode="_(* #,##0_);_(* \(#,##0\);_(* &quot;-&quot;??_);_(@_)">
                  <c:v>19.476152488705829</c:v>
                </c:pt>
                <c:pt idx="320" formatCode="_(* #,##0_);_(* \(#,##0\);_(* &quot;-&quot;??_);_(@_)">
                  <c:v>18.389783499938407</c:v>
                </c:pt>
                <c:pt idx="321" formatCode="_(* #,##0_);_(* \(#,##0\);_(* &quot;-&quot;??_);_(@_)">
                  <c:v>17.954246884288406</c:v>
                </c:pt>
                <c:pt idx="322" formatCode="_(* #,##0_);_(* \(#,##0\);_(* &quot;-&quot;??_);_(@_)">
                  <c:v>17.462360561165937</c:v>
                </c:pt>
                <c:pt idx="323" formatCode="_(* #,##0_);_(* \(#,##0\);_(* &quot;-&quot;??_);_(@_)">
                  <c:v>17.411220817899391</c:v>
                </c:pt>
                <c:pt idx="324" formatCode="_(* #,##0_);_(* \(#,##0\);_(* &quot;-&quot;??_);_(@_)">
                  <c:v>17.502399645947769</c:v>
                </c:pt>
                <c:pt idx="325" formatCode="_(* #,##0_);_(* \(#,##0\);_(* &quot;-&quot;??_);_(@_)">
                  <c:v>17.564595411087499</c:v>
                </c:pt>
                <c:pt idx="326" formatCode="_(* #,##0_);_(* \(#,##0\);_(* &quot;-&quot;??_);_(@_)">
                  <c:v>17.654388929747793</c:v>
                </c:pt>
                <c:pt idx="327" formatCode="_(* #,##0_);_(* \(#,##0\);_(* &quot;-&quot;??_);_(@_)">
                  <c:v>18.319386776077629</c:v>
                </c:pt>
                <c:pt idx="328" formatCode="_(* #,##0_);_(* \(#,##0\);_(* &quot;-&quot;??_);_(@_)">
                  <c:v>19.23446104240745</c:v>
                </c:pt>
                <c:pt idx="329" formatCode="_(* #,##0_);_(* \(#,##0\);_(* &quot;-&quot;??_);_(@_)">
                  <c:v>20.833126760999466</c:v>
                </c:pt>
                <c:pt idx="330" formatCode="_(* #,##0_);_(* \(#,##0\);_(* &quot;-&quot;??_);_(@_)">
                  <c:v>22.123447814354609</c:v>
                </c:pt>
                <c:pt idx="331" formatCode="_(* #,##0_);_(* \(#,##0\);_(* &quot;-&quot;??_);_(@_)">
                  <c:v>23.194107404269648</c:v>
                </c:pt>
                <c:pt idx="332" formatCode="_(* #,##0_);_(* \(#,##0\);_(* &quot;-&quot;??_);_(@_)">
                  <c:v>24.837143680455306</c:v>
                </c:pt>
                <c:pt idx="333" formatCode="_(* #,##0_);_(* \(#,##0\);_(* &quot;-&quot;??_);_(@_)">
                  <c:v>26.551928247630734</c:v>
                </c:pt>
                <c:pt idx="334" formatCode="_(* #,##0_);_(* \(#,##0\);_(* &quot;-&quot;??_);_(@_)">
                  <c:v>28.516486306066923</c:v>
                </c:pt>
                <c:pt idx="335" formatCode="_(* #,##0_);_(* \(#,##0\);_(* &quot;-&quot;??_);_(@_)">
                  <c:v>28.516486306066923</c:v>
                </c:pt>
                <c:pt idx="336" formatCode="_(* #,##0_);_(* \(#,##0\);_(* &quot;-&quot;??_);_(@_)">
                  <c:v>29.234419446567319</c:v>
                </c:pt>
                <c:pt idx="337" formatCode="_(* #,##0_);_(* \(#,##0\);_(* &quot;-&quot;??_);_(@_)">
                  <c:v>31.050969745309214</c:v>
                </c:pt>
                <c:pt idx="338" formatCode="_(* #,##0_);_(* \(#,##0\);_(* &quot;-&quot;??_);_(@_)">
                  <c:v>32.672472013057643</c:v>
                </c:pt>
                <c:pt idx="339" formatCode="_(* #,##0_);_(* \(#,##0\);_(* &quot;-&quot;??_);_(@_)">
                  <c:v>34.45061074300655</c:v>
                </c:pt>
                <c:pt idx="340" formatCode="_(* #,##0_);_(* \(#,##0\);_(* &quot;-&quot;??_);_(@_)">
                  <c:v>35.681708084695643</c:v>
                </c:pt>
                <c:pt idx="341" formatCode="_(* #,##0_);_(* \(#,##0\);_(* &quot;-&quot;??_);_(@_)">
                  <c:v>36.604439742244757</c:v>
                </c:pt>
                <c:pt idx="342" formatCode="_(* #,##0_);_(* \(#,##0\);_(* &quot;-&quot;??_);_(@_)">
                  <c:v>37.589270546966915</c:v>
                </c:pt>
                <c:pt idx="343" formatCode="_(* #,##0_);_(* \(#,##0\);_(* &quot;-&quot;??_);_(@_)">
                  <c:v>39.05776589560881</c:v>
                </c:pt>
                <c:pt idx="344" formatCode="_(* #,##0_);_(* \(#,##0\);_(* &quot;-&quot;??_);_(@_)">
                  <c:v>40.268741363132776</c:v>
                </c:pt>
                <c:pt idx="345" formatCode="_(* #,##0_);_(* \(#,##0\);_(* &quot;-&quot;??_);_(@_)">
                  <c:v>40.651426813757837</c:v>
                </c:pt>
                <c:pt idx="346" formatCode="_(* #,##0_);_(* \(#,##0\);_(* &quot;-&quot;??_);_(@_)">
                  <c:v>40.615134372247482</c:v>
                </c:pt>
                <c:pt idx="347" formatCode="_(* #,##0_);_(* \(#,##0\);_(* &quot;-&quot;??_);_(@_)">
                  <c:v>41.14373589443381</c:v>
                </c:pt>
                <c:pt idx="348" formatCode="_(* #,##0_);_(* \(#,##0\);_(* &quot;-&quot;??_);_(@_)">
                  <c:v>41.515351895598485</c:v>
                </c:pt>
                <c:pt idx="349" formatCode="_(* #,##0_);_(* \(#,##0\);_(* &quot;-&quot;??_);_(@_)">
                  <c:v>41.661012908348496</c:v>
                </c:pt>
                <c:pt idx="350" formatCode="_(* #,##0_);_(* \(#,##0\);_(* &quot;-&quot;??_);_(@_)">
                  <c:v>40.521878298397226</c:v>
                </c:pt>
                <c:pt idx="351" formatCode="_(* #,##0_);_(* \(#,##0\);_(* &quot;-&quot;??_);_(@_)">
                  <c:v>40.381232163591022</c:v>
                </c:pt>
                <c:pt idx="352" formatCode="_(* #,##0_);_(* \(#,##0\);_(* &quot;-&quot;??_);_(@_)">
                  <c:v>40.033625276006525</c:v>
                </c:pt>
                <c:pt idx="353" formatCode="_(* #,##0_);_(* \(#,##0\);_(* &quot;-&quot;??_);_(@_)">
                  <c:v>39.684045925867096</c:v>
                </c:pt>
                <c:pt idx="354" formatCode="_(* #,##0_);_(* \(#,##0\);_(* &quot;-&quot;??_);_(@_)">
                  <c:v>38.168670082237178</c:v>
                </c:pt>
                <c:pt idx="355" formatCode="_(* #,##0_);_(* \(#,##0\);_(* &quot;-&quot;??_);_(@_)">
                  <c:v>37.65863997770245</c:v>
                </c:pt>
                <c:pt idx="356" formatCode="_(* #,##0_);_(* \(#,##0\);_(* &quot;-&quot;??_);_(@_)">
                  <c:v>37.131686301860512</c:v>
                </c:pt>
                <c:pt idx="357" formatCode="_(* #,##0_);_(* \(#,##0\);_(* &quot;-&quot;??_);_(@_)">
                  <c:v>35.996847580915301</c:v>
                </c:pt>
                <c:pt idx="358" formatCode="_(* #,##0_);_(* \(#,##0\);_(* &quot;-&quot;??_);_(@_)">
                  <c:v>35.580042877582422</c:v>
                </c:pt>
                <c:pt idx="359" formatCode="_(* #,##0_);_(* \(#,##0\);_(* &quot;-&quot;??_);_(@_)">
                  <c:v>34.718064541066518</c:v>
                </c:pt>
                <c:pt idx="360" formatCode="_(* #,##0_);_(* \(#,##0\);_(* &quot;-&quot;??_);_(@_)">
                  <c:v>34.010825529204297</c:v>
                </c:pt>
                <c:pt idx="361" formatCode="_(* #,##0_);_(* \(#,##0\);_(* &quot;-&quot;??_);_(@_)">
                  <c:v>32.81969092764912</c:v>
                </c:pt>
                <c:pt idx="362" formatCode="_(* #,##0_);_(* \(#,##0\);_(* &quot;-&quot;??_);_(@_)">
                  <c:v>32.107298192737623</c:v>
                </c:pt>
                <c:pt idx="363" formatCode="_(* #,##0_);_(* \(#,##0\);_(* &quot;-&quot;??_);_(@_)">
                  <c:v>30.841290567650457</c:v>
                </c:pt>
                <c:pt idx="364" formatCode="_(* #,##0_);_(* \(#,##0\);_(* &quot;-&quot;??_);_(@_)">
                  <c:v>29.253163353416273</c:v>
                </c:pt>
                <c:pt idx="365" formatCode="_(* #,##0_);_(* \(#,##0\);_(* &quot;-&quot;??_);_(@_)">
                  <c:v>27.470517014591973</c:v>
                </c:pt>
                <c:pt idx="366" formatCode="_(* #,##0_);_(* \(#,##0\);_(* &quot;-&quot;??_);_(@_)">
                  <c:v>25.986127060726879</c:v>
                </c:pt>
                <c:pt idx="367" formatCode="_(* #,##0_);_(* \(#,##0\);_(* &quot;-&quot;??_);_(@_)">
                  <c:v>23.656402406057826</c:v>
                </c:pt>
                <c:pt idx="368" formatCode="_(* #,##0_);_(* \(#,##0\);_(* &quot;-&quot;??_);_(@_)">
                  <c:v>23.501232856785279</c:v>
                </c:pt>
                <c:pt idx="369" formatCode="_(* #,##0_);_(* \(#,##0\);_(* &quot;-&quot;??_);_(@_)">
                  <c:v>23.24589199935437</c:v>
                </c:pt>
                <c:pt idx="370" formatCode="_(* #,##0_);_(* \(#,##0\);_(* &quot;-&quot;??_);_(@_)">
                  <c:v>21.340098600408417</c:v>
                </c:pt>
                <c:pt idx="371" formatCode="_(* #,##0_);_(* \(#,##0\);_(* &quot;-&quot;??_);_(@_)">
                  <c:v>20.080043802087467</c:v>
                </c:pt>
                <c:pt idx="372" formatCode="_(* #,##0_);_(* \(#,##0\);_(* &quot;-&quot;??_);_(@_)">
                  <c:v>19.476152488705829</c:v>
                </c:pt>
                <c:pt idx="373" formatCode="_(* #,##0_);_(* \(#,##0\);_(* &quot;-&quot;??_);_(@_)">
                  <c:v>18.389783499938407</c:v>
                </c:pt>
                <c:pt idx="374" formatCode="_(* #,##0_);_(* \(#,##0\);_(* &quot;-&quot;??_);_(@_)">
                  <c:v>17.954246884288406</c:v>
                </c:pt>
                <c:pt idx="375" formatCode="_(* #,##0_);_(* \(#,##0\);_(* &quot;-&quot;??_);_(@_)">
                  <c:v>17.462360561165937</c:v>
                </c:pt>
                <c:pt idx="376" formatCode="_(* #,##0_);_(* \(#,##0\);_(* &quot;-&quot;??_);_(@_)">
                  <c:v>17.411220817899391</c:v>
                </c:pt>
                <c:pt idx="377" formatCode="_(* #,##0_);_(* \(#,##0\);_(* &quot;-&quot;??_);_(@_)">
                  <c:v>17.502399645947769</c:v>
                </c:pt>
                <c:pt idx="378" formatCode="_(* #,##0_);_(* \(#,##0\);_(* &quot;-&quot;??_);_(@_)">
                  <c:v>17.564595411087499</c:v>
                </c:pt>
                <c:pt idx="379" formatCode="_(* #,##0_);_(* \(#,##0\);_(* &quot;-&quot;??_);_(@_)">
                  <c:v>17.654388929747793</c:v>
                </c:pt>
                <c:pt idx="380" formatCode="_(* #,##0_);_(* \(#,##0\);_(* &quot;-&quot;??_);_(@_)">
                  <c:v>18.319386776077629</c:v>
                </c:pt>
                <c:pt idx="381" formatCode="_(* #,##0_);_(* \(#,##0\);_(* &quot;-&quot;??_);_(@_)">
                  <c:v>19.23446104240745</c:v>
                </c:pt>
                <c:pt idx="382" formatCode="_(* #,##0_);_(* \(#,##0\);_(* &quot;-&quot;??_);_(@_)">
                  <c:v>20.833126760999466</c:v>
                </c:pt>
                <c:pt idx="383" formatCode="_(* #,##0_);_(* \(#,##0\);_(* &quot;-&quot;??_);_(@_)">
                  <c:v>22.123447814354609</c:v>
                </c:pt>
                <c:pt idx="384" formatCode="_(* #,##0_);_(* \(#,##0\);_(* &quot;-&quot;??_);_(@_)">
                  <c:v>23.194107404269648</c:v>
                </c:pt>
                <c:pt idx="385" formatCode="_(* #,##0_);_(* \(#,##0\);_(* &quot;-&quot;??_);_(@_)">
                  <c:v>24.837143680455306</c:v>
                </c:pt>
                <c:pt idx="386" formatCode="_(* #,##0_);_(* \(#,##0\);_(* &quot;-&quot;??_);_(@_)">
                  <c:v>26.551928247630734</c:v>
                </c:pt>
                <c:pt idx="387" formatCode="_(* #,##0_);_(* \(#,##0\);_(* &quot;-&quot;??_);_(@_)">
                  <c:v>28.516486306066923</c:v>
                </c:pt>
                <c:pt idx="388" formatCode="_(* #,##0_);_(* \(#,##0\);_(* &quot;-&quot;??_);_(@_)">
                  <c:v>29.234419446567319</c:v>
                </c:pt>
                <c:pt idx="389" formatCode="_(* #,##0_);_(* \(#,##0\);_(* &quot;-&quot;??_);_(@_)">
                  <c:v>31.050969745309214</c:v>
                </c:pt>
                <c:pt idx="390" formatCode="_(* #,##0_);_(* \(#,##0\);_(* &quot;-&quot;??_);_(@_)">
                  <c:v>32.672472013057643</c:v>
                </c:pt>
                <c:pt idx="391" formatCode="_(* #,##0_);_(* \(#,##0\);_(* &quot;-&quot;??_);_(@_)">
                  <c:v>34.45061074300655</c:v>
                </c:pt>
                <c:pt idx="392" formatCode="_(* #,##0_);_(* \(#,##0\);_(* &quot;-&quot;??_);_(@_)">
                  <c:v>35.681708084695643</c:v>
                </c:pt>
                <c:pt idx="393" formatCode="_(* #,##0_);_(* \(#,##0\);_(* &quot;-&quot;??_);_(@_)">
                  <c:v>36.604439742244757</c:v>
                </c:pt>
                <c:pt idx="394" formatCode="_(* #,##0_);_(* \(#,##0\);_(* &quot;-&quot;??_);_(@_)">
                  <c:v>37.589270546966915</c:v>
                </c:pt>
                <c:pt idx="395" formatCode="_(* #,##0_);_(* \(#,##0\);_(* &quot;-&quot;??_);_(@_)">
                  <c:v>39.05776589560881</c:v>
                </c:pt>
                <c:pt idx="396" formatCode="_(* #,##0_);_(* \(#,##0\);_(* &quot;-&quot;??_);_(@_)">
                  <c:v>40.268741363132776</c:v>
                </c:pt>
                <c:pt idx="397" formatCode="_(* #,##0_);_(* \(#,##0\);_(* &quot;-&quot;??_);_(@_)">
                  <c:v>40.651426813757837</c:v>
                </c:pt>
                <c:pt idx="398" formatCode="_(* #,##0_);_(* \(#,##0\);_(* &quot;-&quot;??_);_(@_)">
                  <c:v>40.615134372247482</c:v>
                </c:pt>
                <c:pt idx="399" formatCode="_(* #,##0_);_(* \(#,##0\);_(* &quot;-&quot;??_);_(@_)">
                  <c:v>41.14373589443381</c:v>
                </c:pt>
                <c:pt idx="400" formatCode="_(* #,##0_);_(* \(#,##0\);_(* &quot;-&quot;??_);_(@_)">
                  <c:v>41.515351895598485</c:v>
                </c:pt>
                <c:pt idx="401" formatCode="_(* #,##0_);_(* \(#,##0\);_(* &quot;-&quot;??_);_(@_)">
                  <c:v>41.661012908348496</c:v>
                </c:pt>
                <c:pt idx="402" formatCode="_(* #,##0_);_(* \(#,##0\);_(* &quot;-&quot;??_);_(@_)">
                  <c:v>40.521878298397226</c:v>
                </c:pt>
                <c:pt idx="403" formatCode="_(* #,##0_);_(* \(#,##0\);_(* &quot;-&quot;??_);_(@_)">
                  <c:v>40.381232163591022</c:v>
                </c:pt>
                <c:pt idx="404" formatCode="_(* #,##0_);_(* \(#,##0\);_(* &quot;-&quot;??_);_(@_)">
                  <c:v>40.033625276006525</c:v>
                </c:pt>
                <c:pt idx="405" formatCode="_(* #,##0_);_(* \(#,##0\);_(* &quot;-&quot;??_);_(@_)">
                  <c:v>39.684045925867096</c:v>
                </c:pt>
                <c:pt idx="406" formatCode="_(* #,##0_);_(* \(#,##0\);_(* &quot;-&quot;??_);_(@_)">
                  <c:v>38.168670082237178</c:v>
                </c:pt>
                <c:pt idx="407" formatCode="_(* #,##0_);_(* \(#,##0\);_(* &quot;-&quot;??_);_(@_)">
                  <c:v>37.65863997770245</c:v>
                </c:pt>
                <c:pt idx="408" formatCode="_(* #,##0_);_(* \(#,##0\);_(* &quot;-&quot;??_);_(@_)">
                  <c:v>37.131686301860512</c:v>
                </c:pt>
                <c:pt idx="409" formatCode="_(* #,##0_);_(* \(#,##0\);_(* &quot;-&quot;??_);_(@_)">
                  <c:v>35.996847580915301</c:v>
                </c:pt>
                <c:pt idx="410" formatCode="_(* #,##0_);_(* \(#,##0\);_(* &quot;-&quot;??_);_(@_)">
                  <c:v>35.580042877582422</c:v>
                </c:pt>
                <c:pt idx="411" formatCode="_(* #,##0_);_(* \(#,##0\);_(* &quot;-&quot;??_);_(@_)">
                  <c:v>34.718064541066518</c:v>
                </c:pt>
                <c:pt idx="412" formatCode="_(* #,##0_);_(* \(#,##0\);_(* &quot;-&quot;??_);_(@_)">
                  <c:v>34.010825529204297</c:v>
                </c:pt>
                <c:pt idx="413" formatCode="_(* #,##0_);_(* \(#,##0\);_(* &quot;-&quot;??_);_(@_)">
                  <c:v>32.81969092764912</c:v>
                </c:pt>
                <c:pt idx="414" formatCode="_(* #,##0_);_(* \(#,##0\);_(* &quot;-&quot;??_);_(@_)">
                  <c:v>32.107298192737623</c:v>
                </c:pt>
                <c:pt idx="415" formatCode="_(* #,##0_);_(* \(#,##0\);_(* &quot;-&quot;??_);_(@_)">
                  <c:v>30.841290567650457</c:v>
                </c:pt>
                <c:pt idx="416" formatCode="_(* #,##0_);_(* \(#,##0\);_(* &quot;-&quot;??_);_(@_)">
                  <c:v>29.253163353416273</c:v>
                </c:pt>
                <c:pt idx="417" formatCode="_(* #,##0_);_(* \(#,##0\);_(* &quot;-&quot;??_);_(@_)">
                  <c:v>27.470517014591973</c:v>
                </c:pt>
                <c:pt idx="418" formatCode="_(* #,##0_);_(* \(#,##0\);_(* &quot;-&quot;??_);_(@_)">
                  <c:v>25.986127060726879</c:v>
                </c:pt>
                <c:pt idx="419" formatCode="_(* #,##0_);_(* \(#,##0\);_(* &quot;-&quot;??_);_(@_)">
                  <c:v>23.656402406057826</c:v>
                </c:pt>
                <c:pt idx="420" formatCode="_(* #,##0_);_(* \(#,##0\);_(* &quot;-&quot;??_);_(@_)">
                  <c:v>23.501232856785279</c:v>
                </c:pt>
                <c:pt idx="421" formatCode="_(* #,##0_);_(* \(#,##0\);_(* &quot;-&quot;??_);_(@_)">
                  <c:v>23.24589199935437</c:v>
                </c:pt>
                <c:pt idx="422" formatCode="_(* #,##0_);_(* \(#,##0\);_(* &quot;-&quot;??_);_(@_)">
                  <c:v>21.340098600408417</c:v>
                </c:pt>
                <c:pt idx="423" formatCode="_(* #,##0_);_(* \(#,##0\);_(* &quot;-&quot;??_);_(@_)">
                  <c:v>20.080043802087467</c:v>
                </c:pt>
                <c:pt idx="424" formatCode="_(* #,##0_);_(* \(#,##0\);_(* &quot;-&quot;??_);_(@_)">
                  <c:v>19.476152488705829</c:v>
                </c:pt>
                <c:pt idx="425" formatCode="_(* #,##0_);_(* \(#,##0\);_(* &quot;-&quot;??_);_(@_)">
                  <c:v>18.389783499938407</c:v>
                </c:pt>
                <c:pt idx="426" formatCode="_(* #,##0_);_(* \(#,##0\);_(* &quot;-&quot;??_);_(@_)">
                  <c:v>17.954246884288406</c:v>
                </c:pt>
              </c:numCache>
            </c:numRef>
          </c:val>
          <c:smooth val="0"/>
          <c:extLst>
            <c:ext xmlns:c16="http://schemas.microsoft.com/office/drawing/2014/chart" uri="{C3380CC4-5D6E-409C-BE32-E72D297353CC}">
              <c16:uniqueId val="{00000001-16C7-4E8E-B236-C13A8506D420}"/>
            </c:ext>
          </c:extLst>
        </c:ser>
        <c:ser>
          <c:idx val="3"/>
          <c:order val="2"/>
          <c:tx>
            <c:strRef>
              <c:f>'Weekly C3 vs 5y Avg.'!$V$5</c:f>
              <c:strCache>
                <c:ptCount val="1"/>
                <c:pt idx="0">
                  <c:v>Max. 5-Year Range (Incl. Exports)</c:v>
                </c:pt>
              </c:strCache>
            </c:strRef>
          </c:tx>
          <c:spPr>
            <a:ln w="12700" cap="rnd">
              <a:solidFill>
                <a:schemeClr val="accent4"/>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Avg.'!$V$6:$V$432</c:f>
              <c:numCache>
                <c:formatCode>General</c:formatCode>
                <c:ptCount val="427"/>
                <c:pt idx="2" formatCode="_(* #,##0_);_(* \(#,##0\);_(* &quot;-&quot;??_);_(@_)">
                  <c:v>29.911720945610845</c:v>
                </c:pt>
                <c:pt idx="3" formatCode="_(* #,##0_);_(* \(#,##0\);_(* &quot;-&quot;??_);_(@_)">
                  <c:v>27.64026455879981</c:v>
                </c:pt>
                <c:pt idx="4" formatCode="_(* #,##0_);_(* \(#,##0\);_(* &quot;-&quot;??_);_(@_)">
                  <c:v>25.252931583443349</c:v>
                </c:pt>
                <c:pt idx="5" formatCode="_(* #,##0_);_(* \(#,##0\);_(* &quot;-&quot;??_);_(@_)">
                  <c:v>24.597968293058329</c:v>
                </c:pt>
                <c:pt idx="6" formatCode="_(* #,##0_);_(* \(#,##0\);_(* &quot;-&quot;??_);_(@_)">
                  <c:v>23.333733763796079</c:v>
                </c:pt>
                <c:pt idx="7" formatCode="_(* #,##0_);_(* \(#,##0\);_(* &quot;-&quot;??_);_(@_)">
                  <c:v>22.143670608848009</c:v>
                </c:pt>
                <c:pt idx="8" formatCode="_(* #,##0_);_(* \(#,##0\);_(* &quot;-&quot;??_);_(@_)">
                  <c:v>22.783017047282083</c:v>
                </c:pt>
                <c:pt idx="9" formatCode="_(* #,##0_);_(* \(#,##0\);_(* &quot;-&quot;??_);_(@_)">
                  <c:v>22.389348141604085</c:v>
                </c:pt>
                <c:pt idx="10" formatCode="_(* #,##0_);_(* \(#,##0\);_(* &quot;-&quot;??_);_(@_)">
                  <c:v>22.308399812294699</c:v>
                </c:pt>
                <c:pt idx="11" formatCode="_(* #,##0_);_(* \(#,##0\);_(* &quot;-&quot;??_);_(@_)">
                  <c:v>22.986954622058551</c:v>
                </c:pt>
                <c:pt idx="12" formatCode="_(* #,##0_);_(* \(#,##0\);_(* &quot;-&quot;??_);_(@_)">
                  <c:v>22.538783235141484</c:v>
                </c:pt>
                <c:pt idx="13" formatCode="_(* #,##0_);_(* \(#,##0\);_(* &quot;-&quot;??_);_(@_)">
                  <c:v>23.507328174783797</c:v>
                </c:pt>
                <c:pt idx="14" formatCode="_(* #,##0_);_(* \(#,##0\);_(* &quot;-&quot;??_);_(@_)">
                  <c:v>25.133230863818017</c:v>
                </c:pt>
                <c:pt idx="15" formatCode="_(* #,##0_);_(* \(#,##0\);_(* &quot;-&quot;??_);_(@_)">
                  <c:v>25.124508758568162</c:v>
                </c:pt>
                <c:pt idx="16" formatCode="_(* #,##0_);_(* \(#,##0\);_(* &quot;-&quot;??_);_(@_)">
                  <c:v>26.457023575638505</c:v>
                </c:pt>
                <c:pt idx="17" formatCode="_(* #,##0_);_(* \(#,##0\);_(* &quot;-&quot;??_);_(@_)">
                  <c:v>29.198115268199835</c:v>
                </c:pt>
                <c:pt idx="18" formatCode="_(* #,##0_);_(* \(#,##0\);_(* &quot;-&quot;??_);_(@_)">
                  <c:v>28.799701696600586</c:v>
                </c:pt>
                <c:pt idx="19" formatCode="_(* #,##0_);_(* \(#,##0\);_(* &quot;-&quot;??_);_(@_)">
                  <c:v>30.820807037674509</c:v>
                </c:pt>
                <c:pt idx="20" formatCode="_(* #,##0_);_(* \(#,##0\);_(* &quot;-&quot;??_);_(@_)">
                  <c:v>31.708000904421972</c:v>
                </c:pt>
                <c:pt idx="21" formatCode="_(* #,##0_);_(* \(#,##0\);_(* &quot;-&quot;??_);_(@_)">
                  <c:v>32.606032756753208</c:v>
                </c:pt>
                <c:pt idx="22" formatCode="_(* #,##0_);_(* \(#,##0\);_(* &quot;-&quot;??_);_(@_)">
                  <c:v>32.606032756753208</c:v>
                </c:pt>
                <c:pt idx="23" formatCode="_(* #,##0_);_(* \(#,##0\);_(* &quot;-&quot;??_);_(@_)">
                  <c:v>32.55722444129006</c:v>
                </c:pt>
                <c:pt idx="24" formatCode="_(* #,##0_);_(* \(#,##0\);_(* &quot;-&quot;??_);_(@_)">
                  <c:v>33.733599176742992</c:v>
                </c:pt>
                <c:pt idx="25" formatCode="_(* #,##0_);_(* \(#,##0\);_(* &quot;-&quot;??_);_(@_)">
                  <c:v>35.809725158562372</c:v>
                </c:pt>
                <c:pt idx="26" formatCode="_(* #,##0_);_(* \(#,##0\);_(* &quot;-&quot;??_);_(@_)">
                  <c:v>36.780711825487948</c:v>
                </c:pt>
                <c:pt idx="27" formatCode="_(* #,##0_);_(* \(#,##0\);_(* &quot;-&quot;??_);_(@_)">
                  <c:v>37.886953528399317</c:v>
                </c:pt>
                <c:pt idx="28" formatCode="_(* #,##0_);_(* \(#,##0\);_(* &quot;-&quot;??_);_(@_)">
                  <c:v>39.084556106829936</c:v>
                </c:pt>
                <c:pt idx="29" formatCode="_(* #,##0_);_(* \(#,##0\);_(* &quot;-&quot;??_);_(@_)">
                  <c:v>40.438397910317804</c:v>
                </c:pt>
                <c:pt idx="30" formatCode="_(* #,##0_);_(* \(#,##0\);_(* &quot;-&quot;??_);_(@_)">
                  <c:v>42.585287602169423</c:v>
                </c:pt>
                <c:pt idx="31" formatCode="_(* #,##0_);_(* \(#,##0\);_(* &quot;-&quot;??_);_(@_)">
                  <c:v>45.234848484848484</c:v>
                </c:pt>
                <c:pt idx="32" formatCode="_(* #,##0_);_(* \(#,##0\);_(* &quot;-&quot;??_);_(@_)">
                  <c:v>45.300155273320854</c:v>
                </c:pt>
                <c:pt idx="33" formatCode="_(* #,##0_);_(* \(#,##0\);_(* &quot;-&quot;??_);_(@_)">
                  <c:v>45.907973982172969</c:v>
                </c:pt>
                <c:pt idx="34" formatCode="_(* #,##0_);_(* \(#,##0\);_(* &quot;-&quot;??_);_(@_)">
                  <c:v>46.781034146341469</c:v>
                </c:pt>
                <c:pt idx="35" formatCode="_(* #,##0_);_(* \(#,##0\);_(* &quot;-&quot;??_);_(@_)">
                  <c:v>48.666135712010188</c:v>
                </c:pt>
                <c:pt idx="36" formatCode="_(* #,##0_);_(* \(#,##0\);_(* &quot;-&quot;??_);_(@_)">
                  <c:v>49.827244960293221</c:v>
                </c:pt>
                <c:pt idx="37" formatCode="_(* #,##0_);_(* \(#,##0\);_(* &quot;-&quot;??_);_(@_)">
                  <c:v>47.74151595204227</c:v>
                </c:pt>
                <c:pt idx="38" formatCode="_(* #,##0_);_(* \(#,##0\);_(* &quot;-&quot;??_);_(@_)">
                  <c:v>48.083693125207567</c:v>
                </c:pt>
                <c:pt idx="39" formatCode="_(* #,##0_);_(* \(#,##0\);_(* &quot;-&quot;??_);_(@_)">
                  <c:v>49.117733596738262</c:v>
                </c:pt>
                <c:pt idx="40" formatCode="_(* #,##0_);_(* \(#,##0\);_(* &quot;-&quot;??_);_(@_)">
                  <c:v>48.193336145086455</c:v>
                </c:pt>
                <c:pt idx="41" formatCode="_(* #,##0_);_(* \(#,##0\);_(* &quot;-&quot;??_);_(@_)">
                  <c:v>45.186182669789233</c:v>
                </c:pt>
                <c:pt idx="42" formatCode="_(* #,##0_);_(* \(#,##0\);_(* &quot;-&quot;??_);_(@_)">
                  <c:v>44.873738431257586</c:v>
                </c:pt>
                <c:pt idx="43" formatCode="_(* #,##0_);_(* \(#,##0\);_(* &quot;-&quot;??_);_(@_)">
                  <c:v>45.614500893540978</c:v>
                </c:pt>
                <c:pt idx="44" formatCode="_(* #,##0_);_(* \(#,##0\);_(* &quot;-&quot;??_);_(@_)">
                  <c:v>44.506244653550041</c:v>
                </c:pt>
                <c:pt idx="45" formatCode="_(* #,##0_);_(* \(#,##0\);_(* &quot;-&quot;??_);_(@_)">
                  <c:v>44.119353574073266</c:v>
                </c:pt>
                <c:pt idx="46" formatCode="_(* #,##0_);_(* \(#,##0\);_(* &quot;-&quot;??_);_(@_)">
                  <c:v>43.65505364949</c:v>
                </c:pt>
                <c:pt idx="47" formatCode="_(* #,##0_);_(* \(#,##0\);_(* &quot;-&quot;??_);_(@_)">
                  <c:v>42.216209115985812</c:v>
                </c:pt>
                <c:pt idx="48" formatCode="_(* #,##0_);_(* \(#,##0\);_(* &quot;-&quot;??_);_(@_)">
                  <c:v>39.876978977420194</c:v>
                </c:pt>
                <c:pt idx="49" formatCode="_(* #,##0_);_(* \(#,##0\);_(* &quot;-&quot;??_);_(@_)">
                  <c:v>37.922053715157169</c:v>
                </c:pt>
                <c:pt idx="50" formatCode="_(* #,##0_);_(* \(#,##0\);_(* &quot;-&quot;??_);_(@_)">
                  <c:v>36.916869142658804</c:v>
                </c:pt>
                <c:pt idx="51" formatCode="_(* #,##0_);_(* \(#,##0\);_(* &quot;-&quot;??_);_(@_)">
                  <c:v>36.237133550488601</c:v>
                </c:pt>
                <c:pt idx="52" formatCode="_(* #,##0_);_(* \(#,##0\);_(* &quot;-&quot;??_);_(@_)">
                  <c:v>34.100090055319697</c:v>
                </c:pt>
                <c:pt idx="53" formatCode="_(* #,##0_);_(* \(#,##0\);_(* &quot;-&quot;??_);_(@_)">
                  <c:v>32.553608122809138</c:v>
                </c:pt>
                <c:pt idx="54" formatCode="_(* #,##0_);_(* \(#,##0\);_(* &quot;-&quot;??_);_(@_)">
                  <c:v>30.411626738147092</c:v>
                </c:pt>
                <c:pt idx="55" formatCode="_(* #,##0_);_(* \(#,##0\);_(* &quot;-&quot;??_);_(@_)">
                  <c:v>29.911720945610845</c:v>
                </c:pt>
                <c:pt idx="56" formatCode="_(* #,##0_);_(* \(#,##0\);_(* &quot;-&quot;??_);_(@_)">
                  <c:v>27.64026455879981</c:v>
                </c:pt>
                <c:pt idx="57" formatCode="_(* #,##0_);_(* \(#,##0\);_(* &quot;-&quot;??_);_(@_)">
                  <c:v>25.252931583443349</c:v>
                </c:pt>
                <c:pt idx="58" formatCode="_(* #,##0_);_(* \(#,##0\);_(* &quot;-&quot;??_);_(@_)">
                  <c:v>24.597968293058329</c:v>
                </c:pt>
                <c:pt idx="59" formatCode="_(* #,##0_);_(* \(#,##0\);_(* &quot;-&quot;??_);_(@_)">
                  <c:v>23.333733763796079</c:v>
                </c:pt>
                <c:pt idx="60" formatCode="_(* #,##0_);_(* \(#,##0\);_(* &quot;-&quot;??_);_(@_)">
                  <c:v>22.143670608848009</c:v>
                </c:pt>
                <c:pt idx="61" formatCode="_(* #,##0_);_(* \(#,##0\);_(* &quot;-&quot;??_);_(@_)">
                  <c:v>22.783017047282083</c:v>
                </c:pt>
                <c:pt idx="62" formatCode="_(* #,##0_);_(* \(#,##0\);_(* &quot;-&quot;??_);_(@_)">
                  <c:v>22.389348141604085</c:v>
                </c:pt>
                <c:pt idx="63" formatCode="_(* #,##0_);_(* \(#,##0\);_(* &quot;-&quot;??_);_(@_)">
                  <c:v>22.308399812294699</c:v>
                </c:pt>
                <c:pt idx="64" formatCode="_(* #,##0_);_(* \(#,##0\);_(* &quot;-&quot;??_);_(@_)">
                  <c:v>22.986954622058551</c:v>
                </c:pt>
                <c:pt idx="65" formatCode="_(* #,##0_);_(* \(#,##0\);_(* &quot;-&quot;??_);_(@_)">
                  <c:v>22.538783235141484</c:v>
                </c:pt>
                <c:pt idx="66" formatCode="_(* #,##0_);_(* \(#,##0\);_(* &quot;-&quot;??_);_(@_)">
                  <c:v>23.507328174783797</c:v>
                </c:pt>
                <c:pt idx="67" formatCode="_(* #,##0_);_(* \(#,##0\);_(* &quot;-&quot;??_);_(@_)">
                  <c:v>25.133230863818017</c:v>
                </c:pt>
                <c:pt idx="68" formatCode="_(* #,##0_);_(* \(#,##0\);_(* &quot;-&quot;??_);_(@_)">
                  <c:v>25.124508758568162</c:v>
                </c:pt>
                <c:pt idx="69" formatCode="_(* #,##0_);_(* \(#,##0\);_(* &quot;-&quot;??_);_(@_)">
                  <c:v>26.457023575638505</c:v>
                </c:pt>
                <c:pt idx="70" formatCode="_(* #,##0_);_(* \(#,##0\);_(* &quot;-&quot;??_);_(@_)">
                  <c:v>29.198115268199835</c:v>
                </c:pt>
                <c:pt idx="71" formatCode="_(* #,##0_);_(* \(#,##0\);_(* &quot;-&quot;??_);_(@_)">
                  <c:v>28.799701696600586</c:v>
                </c:pt>
                <c:pt idx="72" formatCode="_(* #,##0_);_(* \(#,##0\);_(* &quot;-&quot;??_);_(@_)">
                  <c:v>30.820807037674509</c:v>
                </c:pt>
                <c:pt idx="73" formatCode="_(* #,##0_);_(* \(#,##0\);_(* &quot;-&quot;??_);_(@_)">
                  <c:v>31.708000904421972</c:v>
                </c:pt>
                <c:pt idx="74" formatCode="_(* #,##0_);_(* \(#,##0\);_(* &quot;-&quot;??_);_(@_)">
                  <c:v>32.606032756753208</c:v>
                </c:pt>
                <c:pt idx="75" formatCode="_(* #,##0_);_(* \(#,##0\);_(* &quot;-&quot;??_);_(@_)">
                  <c:v>32.55722444129006</c:v>
                </c:pt>
                <c:pt idx="76" formatCode="_(* #,##0_);_(* \(#,##0\);_(* &quot;-&quot;??_);_(@_)">
                  <c:v>33.733599176742992</c:v>
                </c:pt>
                <c:pt idx="77" formatCode="_(* #,##0_);_(* \(#,##0\);_(* &quot;-&quot;??_);_(@_)">
                  <c:v>35.809725158562372</c:v>
                </c:pt>
                <c:pt idx="78" formatCode="_(* #,##0_);_(* \(#,##0\);_(* &quot;-&quot;??_);_(@_)">
                  <c:v>36.780711825487948</c:v>
                </c:pt>
                <c:pt idx="79" formatCode="_(* #,##0_);_(* \(#,##0\);_(* &quot;-&quot;??_);_(@_)">
                  <c:v>37.886953528399317</c:v>
                </c:pt>
                <c:pt idx="80" formatCode="_(* #,##0_);_(* \(#,##0\);_(* &quot;-&quot;??_);_(@_)">
                  <c:v>39.084556106829936</c:v>
                </c:pt>
                <c:pt idx="81" formatCode="_(* #,##0_);_(* \(#,##0\);_(* &quot;-&quot;??_);_(@_)">
                  <c:v>40.438397910317804</c:v>
                </c:pt>
                <c:pt idx="82" formatCode="_(* #,##0_);_(* \(#,##0\);_(* &quot;-&quot;??_);_(@_)">
                  <c:v>42.585287602169423</c:v>
                </c:pt>
                <c:pt idx="83" formatCode="_(* #,##0_);_(* \(#,##0\);_(* &quot;-&quot;??_);_(@_)">
                  <c:v>45.234848484848484</c:v>
                </c:pt>
                <c:pt idx="84" formatCode="_(* #,##0_);_(* \(#,##0\);_(* &quot;-&quot;??_);_(@_)">
                  <c:v>45.300155273320854</c:v>
                </c:pt>
                <c:pt idx="85" formatCode="_(* #,##0_);_(* \(#,##0\);_(* &quot;-&quot;??_);_(@_)">
                  <c:v>45.907973982172969</c:v>
                </c:pt>
                <c:pt idx="86" formatCode="_(* #,##0_);_(* \(#,##0\);_(* &quot;-&quot;??_);_(@_)">
                  <c:v>46.781034146341469</c:v>
                </c:pt>
                <c:pt idx="87" formatCode="_(* #,##0_);_(* \(#,##0\);_(* &quot;-&quot;??_);_(@_)">
                  <c:v>48.666135712010188</c:v>
                </c:pt>
                <c:pt idx="88" formatCode="_(* #,##0_);_(* \(#,##0\);_(* &quot;-&quot;??_);_(@_)">
                  <c:v>49.827244960293221</c:v>
                </c:pt>
                <c:pt idx="89" formatCode="_(* #,##0_);_(* \(#,##0\);_(* &quot;-&quot;??_);_(@_)">
                  <c:v>47.74151595204227</c:v>
                </c:pt>
                <c:pt idx="90" formatCode="_(* #,##0_);_(* \(#,##0\);_(* &quot;-&quot;??_);_(@_)">
                  <c:v>48.083693125207567</c:v>
                </c:pt>
                <c:pt idx="91" formatCode="_(* #,##0_);_(* \(#,##0\);_(* &quot;-&quot;??_);_(@_)">
                  <c:v>49.117733596738262</c:v>
                </c:pt>
                <c:pt idx="92" formatCode="_(* #,##0_);_(* \(#,##0\);_(* &quot;-&quot;??_);_(@_)">
                  <c:v>48.193336145086455</c:v>
                </c:pt>
                <c:pt idx="93" formatCode="_(* #,##0_);_(* \(#,##0\);_(* &quot;-&quot;??_);_(@_)">
                  <c:v>45.186182669789233</c:v>
                </c:pt>
                <c:pt idx="94" formatCode="_(* #,##0_);_(* \(#,##0\);_(* &quot;-&quot;??_);_(@_)">
                  <c:v>44.873738431257586</c:v>
                </c:pt>
                <c:pt idx="95" formatCode="_(* #,##0_);_(* \(#,##0\);_(* &quot;-&quot;??_);_(@_)">
                  <c:v>45.614500893540978</c:v>
                </c:pt>
                <c:pt idx="96" formatCode="_(* #,##0_);_(* \(#,##0\);_(* &quot;-&quot;??_);_(@_)">
                  <c:v>44.506244653550041</c:v>
                </c:pt>
                <c:pt idx="97" formatCode="_(* #,##0_);_(* \(#,##0\);_(* &quot;-&quot;??_);_(@_)">
                  <c:v>44.119353574073266</c:v>
                </c:pt>
                <c:pt idx="98" formatCode="_(* #,##0_);_(* \(#,##0\);_(* &quot;-&quot;??_);_(@_)">
                  <c:v>43.65505364949</c:v>
                </c:pt>
                <c:pt idx="99" formatCode="_(* #,##0_);_(* \(#,##0\);_(* &quot;-&quot;??_);_(@_)">
                  <c:v>42.216209115985812</c:v>
                </c:pt>
                <c:pt idx="100" formatCode="_(* #,##0_);_(* \(#,##0\);_(* &quot;-&quot;??_);_(@_)">
                  <c:v>39.876978977420194</c:v>
                </c:pt>
                <c:pt idx="101" formatCode="_(* #,##0_);_(* \(#,##0\);_(* &quot;-&quot;??_);_(@_)">
                  <c:v>37.922053715157169</c:v>
                </c:pt>
                <c:pt idx="102" formatCode="_(* #,##0_);_(* \(#,##0\);_(* &quot;-&quot;??_);_(@_)">
                  <c:v>36.916869142658804</c:v>
                </c:pt>
                <c:pt idx="103" formatCode="_(* #,##0_);_(* \(#,##0\);_(* &quot;-&quot;??_);_(@_)">
                  <c:v>36.237133550488601</c:v>
                </c:pt>
                <c:pt idx="104" formatCode="_(* #,##0_);_(* \(#,##0\);_(* &quot;-&quot;??_);_(@_)">
                  <c:v>34.100090055319697</c:v>
                </c:pt>
                <c:pt idx="105" formatCode="_(* #,##0_);_(* \(#,##0\);_(* &quot;-&quot;??_);_(@_)">
                  <c:v>32.553608122809138</c:v>
                </c:pt>
                <c:pt idx="106" formatCode="_(* #,##0_);_(* \(#,##0\);_(* &quot;-&quot;??_);_(@_)">
                  <c:v>30.411626738147092</c:v>
                </c:pt>
                <c:pt idx="107" formatCode="_(* #,##0_);_(* \(#,##0\);_(* &quot;-&quot;??_);_(@_)">
                  <c:v>29.911720945610845</c:v>
                </c:pt>
                <c:pt idx="108" formatCode="_(* #,##0_);_(* \(#,##0\);_(* &quot;-&quot;??_);_(@_)">
                  <c:v>27.64026455879981</c:v>
                </c:pt>
                <c:pt idx="109" formatCode="_(* #,##0_);_(* \(#,##0\);_(* &quot;-&quot;??_);_(@_)">
                  <c:v>25.252931583443349</c:v>
                </c:pt>
                <c:pt idx="110" formatCode="_(* #,##0_);_(* \(#,##0\);_(* &quot;-&quot;??_);_(@_)">
                  <c:v>24.597968293058329</c:v>
                </c:pt>
                <c:pt idx="111" formatCode="_(* #,##0_);_(* \(#,##0\);_(* &quot;-&quot;??_);_(@_)">
                  <c:v>23.333733763796079</c:v>
                </c:pt>
                <c:pt idx="112" formatCode="_(* #,##0_);_(* \(#,##0\);_(* &quot;-&quot;??_);_(@_)">
                  <c:v>22.143670608848009</c:v>
                </c:pt>
                <c:pt idx="113" formatCode="_(* #,##0_);_(* \(#,##0\);_(* &quot;-&quot;??_);_(@_)">
                  <c:v>22.783017047282083</c:v>
                </c:pt>
                <c:pt idx="114" formatCode="_(* #,##0_);_(* \(#,##0\);_(* &quot;-&quot;??_);_(@_)">
                  <c:v>22.389348141604085</c:v>
                </c:pt>
                <c:pt idx="115" formatCode="_(* #,##0_);_(* \(#,##0\);_(* &quot;-&quot;??_);_(@_)">
                  <c:v>22.308399812294699</c:v>
                </c:pt>
                <c:pt idx="116" formatCode="_(* #,##0_);_(* \(#,##0\);_(* &quot;-&quot;??_);_(@_)">
                  <c:v>22.986954622058551</c:v>
                </c:pt>
                <c:pt idx="117" formatCode="_(* #,##0_);_(* \(#,##0\);_(* &quot;-&quot;??_);_(@_)">
                  <c:v>22.538783235141484</c:v>
                </c:pt>
                <c:pt idx="118" formatCode="_(* #,##0_);_(* \(#,##0\);_(* &quot;-&quot;??_);_(@_)">
                  <c:v>23.507328174783797</c:v>
                </c:pt>
                <c:pt idx="119" formatCode="_(* #,##0_);_(* \(#,##0\);_(* &quot;-&quot;??_);_(@_)">
                  <c:v>25.133230863818017</c:v>
                </c:pt>
                <c:pt idx="120" formatCode="_(* #,##0_);_(* \(#,##0\);_(* &quot;-&quot;??_);_(@_)">
                  <c:v>25.124508758568162</c:v>
                </c:pt>
                <c:pt idx="121" formatCode="_(* #,##0_);_(* \(#,##0\);_(* &quot;-&quot;??_);_(@_)">
                  <c:v>26.457023575638505</c:v>
                </c:pt>
                <c:pt idx="122" formatCode="_(* #,##0_);_(* \(#,##0\);_(* &quot;-&quot;??_);_(@_)">
                  <c:v>29.198115268199835</c:v>
                </c:pt>
                <c:pt idx="123" formatCode="_(* #,##0_);_(* \(#,##0\);_(* &quot;-&quot;??_);_(@_)">
                  <c:v>28.799701696600586</c:v>
                </c:pt>
                <c:pt idx="124" formatCode="_(* #,##0_);_(* \(#,##0\);_(* &quot;-&quot;??_);_(@_)">
                  <c:v>30.820807037674509</c:v>
                </c:pt>
                <c:pt idx="125" formatCode="_(* #,##0_);_(* \(#,##0\);_(* &quot;-&quot;??_);_(@_)">
                  <c:v>31.708000904421972</c:v>
                </c:pt>
                <c:pt idx="126" formatCode="_(* #,##0_);_(* \(#,##0\);_(* &quot;-&quot;??_);_(@_)">
                  <c:v>32.606032756753208</c:v>
                </c:pt>
                <c:pt idx="127" formatCode="_(* #,##0_);_(* \(#,##0\);_(* &quot;-&quot;??_);_(@_)">
                  <c:v>32.55722444129006</c:v>
                </c:pt>
                <c:pt idx="128" formatCode="_(* #,##0_);_(* \(#,##0\);_(* &quot;-&quot;??_);_(@_)">
                  <c:v>33.733599176742992</c:v>
                </c:pt>
                <c:pt idx="129" formatCode="_(* #,##0_);_(* \(#,##0\);_(* &quot;-&quot;??_);_(@_)">
                  <c:v>35.809725158562372</c:v>
                </c:pt>
                <c:pt idx="130" formatCode="_(* #,##0_);_(* \(#,##0\);_(* &quot;-&quot;??_);_(@_)">
                  <c:v>36.780711825487948</c:v>
                </c:pt>
                <c:pt idx="131" formatCode="_(* #,##0_);_(* \(#,##0\);_(* &quot;-&quot;??_);_(@_)">
                  <c:v>37.886953528399317</c:v>
                </c:pt>
                <c:pt idx="132" formatCode="_(* #,##0_);_(* \(#,##0\);_(* &quot;-&quot;??_);_(@_)">
                  <c:v>39.084556106829936</c:v>
                </c:pt>
                <c:pt idx="133" formatCode="_(* #,##0_);_(* \(#,##0\);_(* &quot;-&quot;??_);_(@_)">
                  <c:v>40.438397910317804</c:v>
                </c:pt>
                <c:pt idx="134" formatCode="_(* #,##0_);_(* \(#,##0\);_(* &quot;-&quot;??_);_(@_)">
                  <c:v>42.585287602169423</c:v>
                </c:pt>
                <c:pt idx="135" formatCode="_(* #,##0_);_(* \(#,##0\);_(* &quot;-&quot;??_);_(@_)">
                  <c:v>45.234848484848484</c:v>
                </c:pt>
                <c:pt idx="136" formatCode="_(* #,##0_);_(* \(#,##0\);_(* &quot;-&quot;??_);_(@_)">
                  <c:v>45.300155273320854</c:v>
                </c:pt>
                <c:pt idx="137" formatCode="_(* #,##0_);_(* \(#,##0\);_(* &quot;-&quot;??_);_(@_)">
                  <c:v>45.907973982172969</c:v>
                </c:pt>
                <c:pt idx="138" formatCode="_(* #,##0_);_(* \(#,##0\);_(* &quot;-&quot;??_);_(@_)">
                  <c:v>46.781034146341469</c:v>
                </c:pt>
                <c:pt idx="139" formatCode="_(* #,##0_);_(* \(#,##0\);_(* &quot;-&quot;??_);_(@_)">
                  <c:v>48.666135712010188</c:v>
                </c:pt>
                <c:pt idx="140" formatCode="_(* #,##0_);_(* \(#,##0\);_(* &quot;-&quot;??_);_(@_)">
                  <c:v>49.827244960293221</c:v>
                </c:pt>
                <c:pt idx="141" formatCode="_(* #,##0_);_(* \(#,##0\);_(* &quot;-&quot;??_);_(@_)">
                  <c:v>47.74151595204227</c:v>
                </c:pt>
                <c:pt idx="142" formatCode="_(* #,##0_);_(* \(#,##0\);_(* &quot;-&quot;??_);_(@_)">
                  <c:v>48.083693125207567</c:v>
                </c:pt>
                <c:pt idx="143" formatCode="_(* #,##0_);_(* \(#,##0\);_(* &quot;-&quot;??_);_(@_)">
                  <c:v>49.117733596738262</c:v>
                </c:pt>
                <c:pt idx="144" formatCode="_(* #,##0_);_(* \(#,##0\);_(* &quot;-&quot;??_);_(@_)">
                  <c:v>48.193336145086455</c:v>
                </c:pt>
                <c:pt idx="145" formatCode="_(* #,##0_);_(* \(#,##0\);_(* &quot;-&quot;??_);_(@_)">
                  <c:v>45.186182669789233</c:v>
                </c:pt>
                <c:pt idx="146" formatCode="_(* #,##0_);_(* \(#,##0\);_(* &quot;-&quot;??_);_(@_)">
                  <c:v>44.873738431257586</c:v>
                </c:pt>
                <c:pt idx="147" formatCode="_(* #,##0_);_(* \(#,##0\);_(* &quot;-&quot;??_);_(@_)">
                  <c:v>45.614500893540978</c:v>
                </c:pt>
                <c:pt idx="148" formatCode="_(* #,##0_);_(* \(#,##0\);_(* &quot;-&quot;??_);_(@_)">
                  <c:v>44.506244653550041</c:v>
                </c:pt>
                <c:pt idx="149" formatCode="_(* #,##0_);_(* \(#,##0\);_(* &quot;-&quot;??_);_(@_)">
                  <c:v>44.119353574073266</c:v>
                </c:pt>
                <c:pt idx="150" formatCode="_(* #,##0_);_(* \(#,##0\);_(* &quot;-&quot;??_);_(@_)">
                  <c:v>43.65505364949</c:v>
                </c:pt>
                <c:pt idx="151" formatCode="_(* #,##0_);_(* \(#,##0\);_(* &quot;-&quot;??_);_(@_)">
                  <c:v>42.216209115985812</c:v>
                </c:pt>
                <c:pt idx="152" formatCode="_(* #,##0_);_(* \(#,##0\);_(* &quot;-&quot;??_);_(@_)">
                  <c:v>39.876978977420194</c:v>
                </c:pt>
                <c:pt idx="153" formatCode="_(* #,##0_);_(* \(#,##0\);_(* &quot;-&quot;??_);_(@_)">
                  <c:v>37.922053715157169</c:v>
                </c:pt>
                <c:pt idx="154" formatCode="_(* #,##0_);_(* \(#,##0\);_(* &quot;-&quot;??_);_(@_)">
                  <c:v>36.916869142658804</c:v>
                </c:pt>
                <c:pt idx="155" formatCode="_(* #,##0_);_(* \(#,##0\);_(* &quot;-&quot;??_);_(@_)">
                  <c:v>36.237133550488601</c:v>
                </c:pt>
                <c:pt idx="156" formatCode="_(* #,##0_);_(* \(#,##0\);_(* &quot;-&quot;??_);_(@_)">
                  <c:v>34.100090055319697</c:v>
                </c:pt>
                <c:pt idx="157" formatCode="_(* #,##0_);_(* \(#,##0\);_(* &quot;-&quot;??_);_(@_)">
                  <c:v>32.553608122809138</c:v>
                </c:pt>
                <c:pt idx="158" formatCode="_(* #,##0_);_(* \(#,##0\);_(* &quot;-&quot;??_);_(@_)">
                  <c:v>30.411626738147092</c:v>
                </c:pt>
                <c:pt idx="159" formatCode="_(* #,##0_);_(* \(#,##0\);_(* &quot;-&quot;??_);_(@_)">
                  <c:v>29.911720945610845</c:v>
                </c:pt>
                <c:pt idx="160" formatCode="_(* #,##0_);_(* \(#,##0\);_(* &quot;-&quot;??_);_(@_)">
                  <c:v>27.64026455879981</c:v>
                </c:pt>
                <c:pt idx="161" formatCode="_(* #,##0_);_(* \(#,##0\);_(* &quot;-&quot;??_);_(@_)">
                  <c:v>25.252931583443349</c:v>
                </c:pt>
                <c:pt idx="162" formatCode="_(* #,##0_);_(* \(#,##0\);_(* &quot;-&quot;??_);_(@_)">
                  <c:v>24.597968293058329</c:v>
                </c:pt>
                <c:pt idx="163" formatCode="_(* #,##0_);_(* \(#,##0\);_(* &quot;-&quot;??_);_(@_)">
                  <c:v>23.333733763796079</c:v>
                </c:pt>
                <c:pt idx="164" formatCode="_(* #,##0_);_(* \(#,##0\);_(* &quot;-&quot;??_);_(@_)">
                  <c:v>22.143670608848009</c:v>
                </c:pt>
                <c:pt idx="165" formatCode="_(* #,##0_);_(* \(#,##0\);_(* &quot;-&quot;??_);_(@_)">
                  <c:v>22.783017047282083</c:v>
                </c:pt>
                <c:pt idx="166" formatCode="_(* #,##0_);_(* \(#,##0\);_(* &quot;-&quot;??_);_(@_)">
                  <c:v>22.389348141604085</c:v>
                </c:pt>
                <c:pt idx="167" formatCode="_(* #,##0_);_(* \(#,##0\);_(* &quot;-&quot;??_);_(@_)">
                  <c:v>22.308399812294699</c:v>
                </c:pt>
                <c:pt idx="168" formatCode="_(* #,##0_);_(* \(#,##0\);_(* &quot;-&quot;??_);_(@_)">
                  <c:v>22.986954622058551</c:v>
                </c:pt>
                <c:pt idx="169" formatCode="_(* #,##0_);_(* \(#,##0\);_(* &quot;-&quot;??_);_(@_)">
                  <c:v>22.538783235141484</c:v>
                </c:pt>
                <c:pt idx="170" formatCode="_(* #,##0_);_(* \(#,##0\);_(* &quot;-&quot;??_);_(@_)">
                  <c:v>23.507328174783797</c:v>
                </c:pt>
                <c:pt idx="171" formatCode="_(* #,##0_);_(* \(#,##0\);_(* &quot;-&quot;??_);_(@_)">
                  <c:v>25.133230863818017</c:v>
                </c:pt>
                <c:pt idx="172" formatCode="_(* #,##0_);_(* \(#,##0\);_(* &quot;-&quot;??_);_(@_)">
                  <c:v>25.124508758568162</c:v>
                </c:pt>
                <c:pt idx="173" formatCode="_(* #,##0_);_(* \(#,##0\);_(* &quot;-&quot;??_);_(@_)">
                  <c:v>26.457023575638505</c:v>
                </c:pt>
                <c:pt idx="174" formatCode="_(* #,##0_);_(* \(#,##0\);_(* &quot;-&quot;??_);_(@_)">
                  <c:v>29.198115268199835</c:v>
                </c:pt>
                <c:pt idx="175" formatCode="_(* #,##0_);_(* \(#,##0\);_(* &quot;-&quot;??_);_(@_)">
                  <c:v>28.799701696600586</c:v>
                </c:pt>
                <c:pt idx="176" formatCode="_(* #,##0_);_(* \(#,##0\);_(* &quot;-&quot;??_);_(@_)">
                  <c:v>30.820807037674509</c:v>
                </c:pt>
                <c:pt idx="177" formatCode="_(* #,##0_);_(* \(#,##0\);_(* &quot;-&quot;??_);_(@_)">
                  <c:v>31.708000904421972</c:v>
                </c:pt>
                <c:pt idx="178" formatCode="_(* #,##0_);_(* \(#,##0\);_(* &quot;-&quot;??_);_(@_)">
                  <c:v>32.606032756753208</c:v>
                </c:pt>
                <c:pt idx="179" formatCode="_(* #,##0_);_(* \(#,##0\);_(* &quot;-&quot;??_);_(@_)">
                  <c:v>32.55722444129006</c:v>
                </c:pt>
                <c:pt idx="180" formatCode="_(* #,##0_);_(* \(#,##0\);_(* &quot;-&quot;??_);_(@_)">
                  <c:v>33.733599176742992</c:v>
                </c:pt>
                <c:pt idx="181" formatCode="_(* #,##0_);_(* \(#,##0\);_(* &quot;-&quot;??_);_(@_)">
                  <c:v>35.809725158562372</c:v>
                </c:pt>
                <c:pt idx="182" formatCode="_(* #,##0_);_(* \(#,##0\);_(* &quot;-&quot;??_);_(@_)">
                  <c:v>36.780711825487948</c:v>
                </c:pt>
                <c:pt idx="183" formatCode="_(* #,##0_);_(* \(#,##0\);_(* &quot;-&quot;??_);_(@_)">
                  <c:v>37.886953528399317</c:v>
                </c:pt>
                <c:pt idx="184" formatCode="_(* #,##0_);_(* \(#,##0\);_(* &quot;-&quot;??_);_(@_)">
                  <c:v>39.084556106829936</c:v>
                </c:pt>
                <c:pt idx="185" formatCode="_(* #,##0_);_(* \(#,##0\);_(* &quot;-&quot;??_);_(@_)">
                  <c:v>40.438397910317804</c:v>
                </c:pt>
                <c:pt idx="186" formatCode="_(* #,##0_);_(* \(#,##0\);_(* &quot;-&quot;??_);_(@_)">
                  <c:v>42.585287602169423</c:v>
                </c:pt>
                <c:pt idx="187" formatCode="_(* #,##0_);_(* \(#,##0\);_(* &quot;-&quot;??_);_(@_)">
                  <c:v>45.234848484848484</c:v>
                </c:pt>
                <c:pt idx="188" formatCode="_(* #,##0_);_(* \(#,##0\);_(* &quot;-&quot;??_);_(@_)">
                  <c:v>45.300155273320854</c:v>
                </c:pt>
                <c:pt idx="189" formatCode="_(* #,##0_);_(* \(#,##0\);_(* &quot;-&quot;??_);_(@_)">
                  <c:v>45.907973982172969</c:v>
                </c:pt>
                <c:pt idx="190" formatCode="_(* #,##0_);_(* \(#,##0\);_(* &quot;-&quot;??_);_(@_)">
                  <c:v>46.781034146341469</c:v>
                </c:pt>
                <c:pt idx="191" formatCode="_(* #,##0_);_(* \(#,##0\);_(* &quot;-&quot;??_);_(@_)">
                  <c:v>48.666135712010188</c:v>
                </c:pt>
                <c:pt idx="192" formatCode="_(* #,##0_);_(* \(#,##0\);_(* &quot;-&quot;??_);_(@_)">
                  <c:v>49.827244960293221</c:v>
                </c:pt>
                <c:pt idx="193" formatCode="_(* #,##0_);_(* \(#,##0\);_(* &quot;-&quot;??_);_(@_)">
                  <c:v>47.74151595204227</c:v>
                </c:pt>
                <c:pt idx="194" formatCode="_(* #,##0_);_(* \(#,##0\);_(* &quot;-&quot;??_);_(@_)">
                  <c:v>48.083693125207567</c:v>
                </c:pt>
                <c:pt idx="195" formatCode="_(* #,##0_);_(* \(#,##0\);_(* &quot;-&quot;??_);_(@_)">
                  <c:v>49.117733596738262</c:v>
                </c:pt>
                <c:pt idx="196" formatCode="_(* #,##0_);_(* \(#,##0\);_(* &quot;-&quot;??_);_(@_)">
                  <c:v>48.193336145086455</c:v>
                </c:pt>
                <c:pt idx="197" formatCode="_(* #,##0_);_(* \(#,##0\);_(* &quot;-&quot;??_);_(@_)">
                  <c:v>45.186182669789233</c:v>
                </c:pt>
                <c:pt idx="198" formatCode="_(* #,##0_);_(* \(#,##0\);_(* &quot;-&quot;??_);_(@_)">
                  <c:v>44.873738431257586</c:v>
                </c:pt>
                <c:pt idx="199" formatCode="_(* #,##0_);_(* \(#,##0\);_(* &quot;-&quot;??_);_(@_)">
                  <c:v>45.614500893540978</c:v>
                </c:pt>
                <c:pt idx="200" formatCode="_(* #,##0_);_(* \(#,##0\);_(* &quot;-&quot;??_);_(@_)">
                  <c:v>44.506244653550041</c:v>
                </c:pt>
                <c:pt idx="201" formatCode="_(* #,##0_);_(* \(#,##0\);_(* &quot;-&quot;??_);_(@_)">
                  <c:v>44.119353574073266</c:v>
                </c:pt>
                <c:pt idx="202" formatCode="_(* #,##0_);_(* \(#,##0\);_(* &quot;-&quot;??_);_(@_)">
                  <c:v>43.65505364949</c:v>
                </c:pt>
                <c:pt idx="203" formatCode="_(* #,##0_);_(* \(#,##0\);_(* &quot;-&quot;??_);_(@_)">
                  <c:v>42.216209115985812</c:v>
                </c:pt>
                <c:pt idx="204" formatCode="_(* #,##0_);_(* \(#,##0\);_(* &quot;-&quot;??_);_(@_)">
                  <c:v>39.876978977420194</c:v>
                </c:pt>
                <c:pt idx="205" formatCode="_(* #,##0_);_(* \(#,##0\);_(* &quot;-&quot;??_);_(@_)">
                  <c:v>37.922053715157169</c:v>
                </c:pt>
                <c:pt idx="206" formatCode="_(* #,##0_);_(* \(#,##0\);_(* &quot;-&quot;??_);_(@_)">
                  <c:v>36.916869142658804</c:v>
                </c:pt>
                <c:pt idx="207" formatCode="_(* #,##0_);_(* \(#,##0\);_(* &quot;-&quot;??_);_(@_)">
                  <c:v>36.237133550488601</c:v>
                </c:pt>
                <c:pt idx="208" formatCode="_(* #,##0_);_(* \(#,##0\);_(* &quot;-&quot;??_);_(@_)">
                  <c:v>34.100090055319697</c:v>
                </c:pt>
                <c:pt idx="209" formatCode="_(* #,##0_);_(* \(#,##0\);_(* &quot;-&quot;??_);_(@_)">
                  <c:v>32.553608122809138</c:v>
                </c:pt>
                <c:pt idx="210" formatCode="_(* #,##0_);_(* \(#,##0\);_(* &quot;-&quot;??_);_(@_)">
                  <c:v>30.411626738147092</c:v>
                </c:pt>
                <c:pt idx="211" formatCode="_(* #,##0_);_(* \(#,##0\);_(* &quot;-&quot;??_);_(@_)">
                  <c:v>29.911720945610845</c:v>
                </c:pt>
                <c:pt idx="212" formatCode="_(* #,##0_);_(* \(#,##0\);_(* &quot;-&quot;??_);_(@_)">
                  <c:v>27.64026455879981</c:v>
                </c:pt>
                <c:pt idx="213" formatCode="_(* #,##0_);_(* \(#,##0\);_(* &quot;-&quot;??_);_(@_)">
                  <c:v>25.252931583443349</c:v>
                </c:pt>
                <c:pt idx="214" formatCode="_(* #,##0_);_(* \(#,##0\);_(* &quot;-&quot;??_);_(@_)">
                  <c:v>24.597968293058329</c:v>
                </c:pt>
                <c:pt idx="215" formatCode="_(* #,##0_);_(* \(#,##0\);_(* &quot;-&quot;??_);_(@_)">
                  <c:v>23.333733763796079</c:v>
                </c:pt>
                <c:pt idx="216" formatCode="_(* #,##0_);_(* \(#,##0\);_(* &quot;-&quot;??_);_(@_)">
                  <c:v>22.143670608848009</c:v>
                </c:pt>
                <c:pt idx="217" formatCode="_(* #,##0_);_(* \(#,##0\);_(* &quot;-&quot;??_);_(@_)">
                  <c:v>22.783017047282083</c:v>
                </c:pt>
                <c:pt idx="218" formatCode="_(* #,##0_);_(* \(#,##0\);_(* &quot;-&quot;??_);_(@_)">
                  <c:v>22.389348141604085</c:v>
                </c:pt>
                <c:pt idx="219" formatCode="_(* #,##0_);_(* \(#,##0\);_(* &quot;-&quot;??_);_(@_)">
                  <c:v>22.308399812294699</c:v>
                </c:pt>
                <c:pt idx="220" formatCode="_(* #,##0_);_(* \(#,##0\);_(* &quot;-&quot;??_);_(@_)">
                  <c:v>22.986954622058551</c:v>
                </c:pt>
                <c:pt idx="221" formatCode="_(* #,##0_);_(* \(#,##0\);_(* &quot;-&quot;??_);_(@_)">
                  <c:v>22.538783235141484</c:v>
                </c:pt>
                <c:pt idx="222" formatCode="_(* #,##0_);_(* \(#,##0\);_(* &quot;-&quot;??_);_(@_)">
                  <c:v>23.507328174783797</c:v>
                </c:pt>
                <c:pt idx="223" formatCode="_(* #,##0_);_(* \(#,##0\);_(* &quot;-&quot;??_);_(@_)">
                  <c:v>25.133230863818017</c:v>
                </c:pt>
                <c:pt idx="224" formatCode="_(* #,##0_);_(* \(#,##0\);_(* &quot;-&quot;??_);_(@_)">
                  <c:v>25.124508758568162</c:v>
                </c:pt>
                <c:pt idx="225" formatCode="_(* #,##0_);_(* \(#,##0\);_(* &quot;-&quot;??_);_(@_)">
                  <c:v>26.457023575638505</c:v>
                </c:pt>
                <c:pt idx="226" formatCode="_(* #,##0_);_(* \(#,##0\);_(* &quot;-&quot;??_);_(@_)">
                  <c:v>29.198115268199835</c:v>
                </c:pt>
                <c:pt idx="227" formatCode="_(* #,##0_);_(* \(#,##0\);_(* &quot;-&quot;??_);_(@_)">
                  <c:v>28.799701696600586</c:v>
                </c:pt>
                <c:pt idx="228" formatCode="_(* #,##0_);_(* \(#,##0\);_(* &quot;-&quot;??_);_(@_)">
                  <c:v>30.820807037674509</c:v>
                </c:pt>
                <c:pt idx="229" formatCode="_(* #,##0_);_(* \(#,##0\);_(* &quot;-&quot;??_);_(@_)">
                  <c:v>31.708000904421972</c:v>
                </c:pt>
                <c:pt idx="230" formatCode="_(* #,##0_);_(* \(#,##0\);_(* &quot;-&quot;??_);_(@_)">
                  <c:v>32.606032756753208</c:v>
                </c:pt>
                <c:pt idx="231" formatCode="_(* #,##0_);_(* \(#,##0\);_(* &quot;-&quot;??_);_(@_)">
                  <c:v>32.55722444129006</c:v>
                </c:pt>
                <c:pt idx="232" formatCode="_(* #,##0_);_(* \(#,##0\);_(* &quot;-&quot;??_);_(@_)">
                  <c:v>33.733599176742992</c:v>
                </c:pt>
                <c:pt idx="233" formatCode="_(* #,##0_);_(* \(#,##0\);_(* &quot;-&quot;??_);_(@_)">
                  <c:v>35.809725158562372</c:v>
                </c:pt>
                <c:pt idx="234" formatCode="_(* #,##0_);_(* \(#,##0\);_(* &quot;-&quot;??_);_(@_)">
                  <c:v>36.780711825487948</c:v>
                </c:pt>
                <c:pt idx="235" formatCode="_(* #,##0_);_(* \(#,##0\);_(* &quot;-&quot;??_);_(@_)">
                  <c:v>37.886953528399317</c:v>
                </c:pt>
                <c:pt idx="236" formatCode="_(* #,##0_);_(* \(#,##0\);_(* &quot;-&quot;??_);_(@_)">
                  <c:v>39.084556106829936</c:v>
                </c:pt>
                <c:pt idx="237" formatCode="_(* #,##0_);_(* \(#,##0\);_(* &quot;-&quot;??_);_(@_)">
                  <c:v>40.438397910317804</c:v>
                </c:pt>
                <c:pt idx="238" formatCode="_(* #,##0_);_(* \(#,##0\);_(* &quot;-&quot;??_);_(@_)">
                  <c:v>42.585287602169423</c:v>
                </c:pt>
                <c:pt idx="239" formatCode="_(* #,##0_);_(* \(#,##0\);_(* &quot;-&quot;??_);_(@_)">
                  <c:v>45.234848484848484</c:v>
                </c:pt>
                <c:pt idx="240" formatCode="_(* #,##0_);_(* \(#,##0\);_(* &quot;-&quot;??_);_(@_)">
                  <c:v>45.300155273320854</c:v>
                </c:pt>
                <c:pt idx="241" formatCode="_(* #,##0_);_(* \(#,##0\);_(* &quot;-&quot;??_);_(@_)">
                  <c:v>45.907973982172969</c:v>
                </c:pt>
                <c:pt idx="242" formatCode="_(* #,##0_);_(* \(#,##0\);_(* &quot;-&quot;??_);_(@_)">
                  <c:v>46.781034146341469</c:v>
                </c:pt>
                <c:pt idx="243" formatCode="_(* #,##0_);_(* \(#,##0\);_(* &quot;-&quot;??_);_(@_)">
                  <c:v>48.666135712010188</c:v>
                </c:pt>
                <c:pt idx="244" formatCode="_(* #,##0_);_(* \(#,##0\);_(* &quot;-&quot;??_);_(@_)">
                  <c:v>49.827244960293221</c:v>
                </c:pt>
                <c:pt idx="245" formatCode="_(* #,##0_);_(* \(#,##0\);_(* &quot;-&quot;??_);_(@_)">
                  <c:v>47.74151595204227</c:v>
                </c:pt>
                <c:pt idx="246" formatCode="_(* #,##0_);_(* \(#,##0\);_(* &quot;-&quot;??_);_(@_)">
                  <c:v>48.083693125207567</c:v>
                </c:pt>
                <c:pt idx="247" formatCode="_(* #,##0_);_(* \(#,##0\);_(* &quot;-&quot;??_);_(@_)">
                  <c:v>49.117733596738262</c:v>
                </c:pt>
                <c:pt idx="248" formatCode="_(* #,##0_);_(* \(#,##0\);_(* &quot;-&quot;??_);_(@_)">
                  <c:v>48.193336145086455</c:v>
                </c:pt>
                <c:pt idx="249" formatCode="_(* #,##0_);_(* \(#,##0\);_(* &quot;-&quot;??_);_(@_)">
                  <c:v>45.186182669789233</c:v>
                </c:pt>
                <c:pt idx="250" formatCode="_(* #,##0_);_(* \(#,##0\);_(* &quot;-&quot;??_);_(@_)">
                  <c:v>44.873738431257586</c:v>
                </c:pt>
                <c:pt idx="251" formatCode="_(* #,##0_);_(* \(#,##0\);_(* &quot;-&quot;??_);_(@_)">
                  <c:v>45.614500893540978</c:v>
                </c:pt>
                <c:pt idx="252" formatCode="_(* #,##0_);_(* \(#,##0\);_(* &quot;-&quot;??_);_(@_)">
                  <c:v>44.506244653550041</c:v>
                </c:pt>
                <c:pt idx="253" formatCode="_(* #,##0_);_(* \(#,##0\);_(* &quot;-&quot;??_);_(@_)">
                  <c:v>44.119353574073266</c:v>
                </c:pt>
                <c:pt idx="254" formatCode="_(* #,##0_);_(* \(#,##0\);_(* &quot;-&quot;??_);_(@_)">
                  <c:v>43.65505364949</c:v>
                </c:pt>
                <c:pt idx="255" formatCode="_(* #,##0_);_(* \(#,##0\);_(* &quot;-&quot;??_);_(@_)">
                  <c:v>42.216209115985812</c:v>
                </c:pt>
                <c:pt idx="256" formatCode="_(* #,##0_);_(* \(#,##0\);_(* &quot;-&quot;??_);_(@_)">
                  <c:v>39.876978977420194</c:v>
                </c:pt>
                <c:pt idx="257" formatCode="_(* #,##0_);_(* \(#,##0\);_(* &quot;-&quot;??_);_(@_)">
                  <c:v>37.922053715157169</c:v>
                </c:pt>
                <c:pt idx="258" formatCode="_(* #,##0_);_(* \(#,##0\);_(* &quot;-&quot;??_);_(@_)">
                  <c:v>36.916869142658804</c:v>
                </c:pt>
                <c:pt idx="259" formatCode="_(* #,##0_);_(* \(#,##0\);_(* &quot;-&quot;??_);_(@_)">
                  <c:v>36.237133550488601</c:v>
                </c:pt>
                <c:pt idx="260" formatCode="_(* #,##0_);_(* \(#,##0\);_(* &quot;-&quot;??_);_(@_)">
                  <c:v>34.100090055319697</c:v>
                </c:pt>
                <c:pt idx="261" formatCode="_(* #,##0_);_(* \(#,##0\);_(* &quot;-&quot;??_);_(@_)">
                  <c:v>32.553608122809138</c:v>
                </c:pt>
                <c:pt idx="262" formatCode="_(* #,##0_);_(* \(#,##0\);_(* &quot;-&quot;??_);_(@_)">
                  <c:v>30.411626738147092</c:v>
                </c:pt>
                <c:pt idx="263" formatCode="_(* #,##0_);_(* \(#,##0\);_(* &quot;-&quot;??_);_(@_)">
                  <c:v>29.911720945610845</c:v>
                </c:pt>
                <c:pt idx="264" formatCode="_(* #,##0_);_(* \(#,##0\);_(* &quot;-&quot;??_);_(@_)">
                  <c:v>27.64026455879981</c:v>
                </c:pt>
                <c:pt idx="265" formatCode="_(* #,##0_);_(* \(#,##0\);_(* &quot;-&quot;??_);_(@_)">
                  <c:v>25.252931583443349</c:v>
                </c:pt>
                <c:pt idx="266" formatCode="_(* #,##0_);_(* \(#,##0\);_(* &quot;-&quot;??_);_(@_)">
                  <c:v>24.597968293058329</c:v>
                </c:pt>
                <c:pt idx="267" formatCode="_(* #,##0_);_(* \(#,##0\);_(* &quot;-&quot;??_);_(@_)">
                  <c:v>23.333733763796079</c:v>
                </c:pt>
                <c:pt idx="268" formatCode="_(* #,##0_);_(* \(#,##0\);_(* &quot;-&quot;??_);_(@_)">
                  <c:v>22.143670608848009</c:v>
                </c:pt>
                <c:pt idx="269" formatCode="_(* #,##0_);_(* \(#,##0\);_(* &quot;-&quot;??_);_(@_)">
                  <c:v>22.783017047282083</c:v>
                </c:pt>
                <c:pt idx="270" formatCode="_(* #,##0_);_(* \(#,##0\);_(* &quot;-&quot;??_);_(@_)">
                  <c:v>22.389348141604085</c:v>
                </c:pt>
                <c:pt idx="271" formatCode="_(* #,##0_);_(* \(#,##0\);_(* &quot;-&quot;??_);_(@_)">
                  <c:v>22.308399812294699</c:v>
                </c:pt>
                <c:pt idx="272" formatCode="_(* #,##0_);_(* \(#,##0\);_(* &quot;-&quot;??_);_(@_)">
                  <c:v>22.986954622058551</c:v>
                </c:pt>
                <c:pt idx="273" formatCode="_(* #,##0_);_(* \(#,##0\);_(* &quot;-&quot;??_);_(@_)">
                  <c:v>22.538783235141484</c:v>
                </c:pt>
                <c:pt idx="274" formatCode="_(* #,##0_);_(* \(#,##0\);_(* &quot;-&quot;??_);_(@_)">
                  <c:v>23.507328174783797</c:v>
                </c:pt>
                <c:pt idx="275" formatCode="_(* #,##0_);_(* \(#,##0\);_(* &quot;-&quot;??_);_(@_)">
                  <c:v>25.133230863818017</c:v>
                </c:pt>
                <c:pt idx="276" formatCode="_(* #,##0_);_(* \(#,##0\);_(* &quot;-&quot;??_);_(@_)">
                  <c:v>25.124508758568162</c:v>
                </c:pt>
                <c:pt idx="277" formatCode="_(* #,##0_);_(* \(#,##0\);_(* &quot;-&quot;??_);_(@_)">
                  <c:v>26.457023575638505</c:v>
                </c:pt>
                <c:pt idx="278" formatCode="_(* #,##0_);_(* \(#,##0\);_(* &quot;-&quot;??_);_(@_)">
                  <c:v>29.198115268199835</c:v>
                </c:pt>
                <c:pt idx="279" formatCode="_(* #,##0_);_(* \(#,##0\);_(* &quot;-&quot;??_);_(@_)">
                  <c:v>28.799701696600586</c:v>
                </c:pt>
                <c:pt idx="280" formatCode="_(* #,##0_);_(* \(#,##0\);_(* &quot;-&quot;??_);_(@_)">
                  <c:v>30.820807037674509</c:v>
                </c:pt>
                <c:pt idx="281" formatCode="_(* #,##0_);_(* \(#,##0\);_(* &quot;-&quot;??_);_(@_)">
                  <c:v>31.708000904421972</c:v>
                </c:pt>
                <c:pt idx="282" formatCode="_(* #,##0_);_(* \(#,##0\);_(* &quot;-&quot;??_);_(@_)">
                  <c:v>32.606032756753208</c:v>
                </c:pt>
                <c:pt idx="283" formatCode="_(* #,##0_);_(* \(#,##0\);_(* &quot;-&quot;??_);_(@_)">
                  <c:v>32.55722444129006</c:v>
                </c:pt>
                <c:pt idx="284" formatCode="_(* #,##0_);_(* \(#,##0\);_(* &quot;-&quot;??_);_(@_)">
                  <c:v>33.733599176742992</c:v>
                </c:pt>
                <c:pt idx="285" formatCode="_(* #,##0_);_(* \(#,##0\);_(* &quot;-&quot;??_);_(@_)">
                  <c:v>35.809725158562372</c:v>
                </c:pt>
                <c:pt idx="286" formatCode="_(* #,##0_);_(* \(#,##0\);_(* &quot;-&quot;??_);_(@_)">
                  <c:v>36.780711825487948</c:v>
                </c:pt>
                <c:pt idx="287" formatCode="_(* #,##0_);_(* \(#,##0\);_(* &quot;-&quot;??_);_(@_)">
                  <c:v>37.886953528399317</c:v>
                </c:pt>
                <c:pt idx="288" formatCode="_(* #,##0_);_(* \(#,##0\);_(* &quot;-&quot;??_);_(@_)">
                  <c:v>39.084556106829936</c:v>
                </c:pt>
                <c:pt idx="289" formatCode="_(* #,##0_);_(* \(#,##0\);_(* &quot;-&quot;??_);_(@_)">
                  <c:v>40.438397910317804</c:v>
                </c:pt>
                <c:pt idx="290" formatCode="_(* #,##0_);_(* \(#,##0\);_(* &quot;-&quot;??_);_(@_)">
                  <c:v>42.585287602169423</c:v>
                </c:pt>
                <c:pt idx="291" formatCode="_(* #,##0_);_(* \(#,##0\);_(* &quot;-&quot;??_);_(@_)">
                  <c:v>45.234848484848484</c:v>
                </c:pt>
                <c:pt idx="292" formatCode="_(* #,##0_);_(* \(#,##0\);_(* &quot;-&quot;??_);_(@_)">
                  <c:v>45.300155273320854</c:v>
                </c:pt>
                <c:pt idx="293" formatCode="_(* #,##0_);_(* \(#,##0\);_(* &quot;-&quot;??_);_(@_)">
                  <c:v>45.907973982172969</c:v>
                </c:pt>
                <c:pt idx="294" formatCode="_(* #,##0_);_(* \(#,##0\);_(* &quot;-&quot;??_);_(@_)">
                  <c:v>46.781034146341469</c:v>
                </c:pt>
                <c:pt idx="295" formatCode="_(* #,##0_);_(* \(#,##0\);_(* &quot;-&quot;??_);_(@_)">
                  <c:v>48.666135712010188</c:v>
                </c:pt>
                <c:pt idx="296" formatCode="_(* #,##0_);_(* \(#,##0\);_(* &quot;-&quot;??_);_(@_)">
                  <c:v>49.827244960293221</c:v>
                </c:pt>
                <c:pt idx="297" formatCode="_(* #,##0_);_(* \(#,##0\);_(* &quot;-&quot;??_);_(@_)">
                  <c:v>47.74151595204227</c:v>
                </c:pt>
                <c:pt idx="298" formatCode="_(* #,##0_);_(* \(#,##0\);_(* &quot;-&quot;??_);_(@_)">
                  <c:v>48.083693125207567</c:v>
                </c:pt>
                <c:pt idx="299" formatCode="_(* #,##0_);_(* \(#,##0\);_(* &quot;-&quot;??_);_(@_)">
                  <c:v>49.117733596738262</c:v>
                </c:pt>
                <c:pt idx="300" formatCode="_(* #,##0_);_(* \(#,##0\);_(* &quot;-&quot;??_);_(@_)">
                  <c:v>48.193336145086455</c:v>
                </c:pt>
                <c:pt idx="301" formatCode="_(* #,##0_);_(* \(#,##0\);_(* &quot;-&quot;??_);_(@_)">
                  <c:v>45.186182669789233</c:v>
                </c:pt>
                <c:pt idx="302" formatCode="_(* #,##0_);_(* \(#,##0\);_(* &quot;-&quot;??_);_(@_)">
                  <c:v>44.873738431257586</c:v>
                </c:pt>
                <c:pt idx="303" formatCode="_(* #,##0_);_(* \(#,##0\);_(* &quot;-&quot;??_);_(@_)">
                  <c:v>45.614500893540978</c:v>
                </c:pt>
                <c:pt idx="304" formatCode="_(* #,##0_);_(* \(#,##0\);_(* &quot;-&quot;??_);_(@_)">
                  <c:v>44.506244653550041</c:v>
                </c:pt>
                <c:pt idx="305" formatCode="_(* #,##0_);_(* \(#,##0\);_(* &quot;-&quot;??_);_(@_)">
                  <c:v>44.119353574073266</c:v>
                </c:pt>
                <c:pt idx="306" formatCode="_(* #,##0_);_(* \(#,##0\);_(* &quot;-&quot;??_);_(@_)">
                  <c:v>43.65505364949</c:v>
                </c:pt>
                <c:pt idx="307" formatCode="_(* #,##0_);_(* \(#,##0\);_(* &quot;-&quot;??_);_(@_)">
                  <c:v>42.216209115985812</c:v>
                </c:pt>
                <c:pt idx="308" formatCode="_(* #,##0_);_(* \(#,##0\);_(* &quot;-&quot;??_);_(@_)">
                  <c:v>39.876978977420194</c:v>
                </c:pt>
                <c:pt idx="309" formatCode="_(* #,##0_);_(* \(#,##0\);_(* &quot;-&quot;??_);_(@_)">
                  <c:v>37.922053715157169</c:v>
                </c:pt>
                <c:pt idx="310" formatCode="_(* #,##0_);_(* \(#,##0\);_(* &quot;-&quot;??_);_(@_)">
                  <c:v>36.916869142658804</c:v>
                </c:pt>
                <c:pt idx="311" formatCode="_(* #,##0_);_(* \(#,##0\);_(* &quot;-&quot;??_);_(@_)">
                  <c:v>36.237133550488601</c:v>
                </c:pt>
                <c:pt idx="312" formatCode="_(* #,##0_);_(* \(#,##0\);_(* &quot;-&quot;??_);_(@_)">
                  <c:v>34.100090055319697</c:v>
                </c:pt>
                <c:pt idx="313" formatCode="_(* #,##0_);_(* \(#,##0\);_(* &quot;-&quot;??_);_(@_)">
                  <c:v>32.553608122809138</c:v>
                </c:pt>
                <c:pt idx="314" formatCode="_(* #,##0_);_(* \(#,##0\);_(* &quot;-&quot;??_);_(@_)">
                  <c:v>30.411626738147092</c:v>
                </c:pt>
                <c:pt idx="315" formatCode="_(* #,##0_);_(* \(#,##0\);_(* &quot;-&quot;??_);_(@_)">
                  <c:v>29.911720945610845</c:v>
                </c:pt>
                <c:pt idx="316" formatCode="_(* #,##0_);_(* \(#,##0\);_(* &quot;-&quot;??_);_(@_)">
                  <c:v>27.64026455879981</c:v>
                </c:pt>
                <c:pt idx="317" formatCode="_(* #,##0_);_(* \(#,##0\);_(* &quot;-&quot;??_);_(@_)">
                  <c:v>25.252931583443349</c:v>
                </c:pt>
                <c:pt idx="318" formatCode="_(* #,##0_);_(* \(#,##0\);_(* &quot;-&quot;??_);_(@_)">
                  <c:v>24.597968293058329</c:v>
                </c:pt>
                <c:pt idx="319" formatCode="_(* #,##0_);_(* \(#,##0\);_(* &quot;-&quot;??_);_(@_)">
                  <c:v>23.333733763796079</c:v>
                </c:pt>
                <c:pt idx="320" formatCode="_(* #,##0_);_(* \(#,##0\);_(* &quot;-&quot;??_);_(@_)">
                  <c:v>22.143670608848009</c:v>
                </c:pt>
                <c:pt idx="321" formatCode="_(* #,##0_);_(* \(#,##0\);_(* &quot;-&quot;??_);_(@_)">
                  <c:v>22.783017047282083</c:v>
                </c:pt>
                <c:pt idx="322" formatCode="_(* #,##0_);_(* \(#,##0\);_(* &quot;-&quot;??_);_(@_)">
                  <c:v>22.389348141604085</c:v>
                </c:pt>
                <c:pt idx="323" formatCode="_(* #,##0_);_(* \(#,##0\);_(* &quot;-&quot;??_);_(@_)">
                  <c:v>22.308399812294699</c:v>
                </c:pt>
                <c:pt idx="324" formatCode="_(* #,##0_);_(* \(#,##0\);_(* &quot;-&quot;??_);_(@_)">
                  <c:v>22.986954622058551</c:v>
                </c:pt>
                <c:pt idx="325" formatCode="_(* #,##0_);_(* \(#,##0\);_(* &quot;-&quot;??_);_(@_)">
                  <c:v>22.538783235141484</c:v>
                </c:pt>
                <c:pt idx="326" formatCode="_(* #,##0_);_(* \(#,##0\);_(* &quot;-&quot;??_);_(@_)">
                  <c:v>23.507328174783797</c:v>
                </c:pt>
                <c:pt idx="327" formatCode="_(* #,##0_);_(* \(#,##0\);_(* &quot;-&quot;??_);_(@_)">
                  <c:v>25.133230863818017</c:v>
                </c:pt>
                <c:pt idx="328" formatCode="_(* #,##0_);_(* \(#,##0\);_(* &quot;-&quot;??_);_(@_)">
                  <c:v>25.124508758568162</c:v>
                </c:pt>
                <c:pt idx="329" formatCode="_(* #,##0_);_(* \(#,##0\);_(* &quot;-&quot;??_);_(@_)">
                  <c:v>26.457023575638505</c:v>
                </c:pt>
                <c:pt idx="330" formatCode="_(* #,##0_);_(* \(#,##0\);_(* &quot;-&quot;??_);_(@_)">
                  <c:v>29.198115268199835</c:v>
                </c:pt>
                <c:pt idx="331" formatCode="_(* #,##0_);_(* \(#,##0\);_(* &quot;-&quot;??_);_(@_)">
                  <c:v>28.799701696600586</c:v>
                </c:pt>
                <c:pt idx="332" formatCode="_(* #,##0_);_(* \(#,##0\);_(* &quot;-&quot;??_);_(@_)">
                  <c:v>30.820807037674509</c:v>
                </c:pt>
                <c:pt idx="333" formatCode="_(* #,##0_);_(* \(#,##0\);_(* &quot;-&quot;??_);_(@_)">
                  <c:v>31.708000904421972</c:v>
                </c:pt>
                <c:pt idx="334" formatCode="_(* #,##0_);_(* \(#,##0\);_(* &quot;-&quot;??_);_(@_)">
                  <c:v>32.606032756753208</c:v>
                </c:pt>
                <c:pt idx="335" formatCode="_(* #,##0_);_(* \(#,##0\);_(* &quot;-&quot;??_);_(@_)">
                  <c:v>32.606032756753208</c:v>
                </c:pt>
                <c:pt idx="336" formatCode="_(* #,##0_);_(* \(#,##0\);_(* &quot;-&quot;??_);_(@_)">
                  <c:v>32.55722444129006</c:v>
                </c:pt>
                <c:pt idx="337" formatCode="_(* #,##0_);_(* \(#,##0\);_(* &quot;-&quot;??_);_(@_)">
                  <c:v>33.733599176742992</c:v>
                </c:pt>
                <c:pt idx="338" formatCode="_(* #,##0_);_(* \(#,##0\);_(* &quot;-&quot;??_);_(@_)">
                  <c:v>35.809725158562372</c:v>
                </c:pt>
                <c:pt idx="339" formatCode="_(* #,##0_);_(* \(#,##0\);_(* &quot;-&quot;??_);_(@_)">
                  <c:v>36.780711825487948</c:v>
                </c:pt>
                <c:pt idx="340" formatCode="_(* #,##0_);_(* \(#,##0\);_(* &quot;-&quot;??_);_(@_)">
                  <c:v>37.886953528399317</c:v>
                </c:pt>
                <c:pt idx="341" formatCode="_(* #,##0_);_(* \(#,##0\);_(* &quot;-&quot;??_);_(@_)">
                  <c:v>39.084556106829936</c:v>
                </c:pt>
                <c:pt idx="342" formatCode="_(* #,##0_);_(* \(#,##0\);_(* &quot;-&quot;??_);_(@_)">
                  <c:v>40.438397910317804</c:v>
                </c:pt>
                <c:pt idx="343" formatCode="_(* #,##0_);_(* \(#,##0\);_(* &quot;-&quot;??_);_(@_)">
                  <c:v>42.585287602169423</c:v>
                </c:pt>
                <c:pt idx="344" formatCode="_(* #,##0_);_(* \(#,##0\);_(* &quot;-&quot;??_);_(@_)">
                  <c:v>45.234848484848484</c:v>
                </c:pt>
                <c:pt idx="345" formatCode="_(* #,##0_);_(* \(#,##0\);_(* &quot;-&quot;??_);_(@_)">
                  <c:v>45.300155273320854</c:v>
                </c:pt>
                <c:pt idx="346" formatCode="_(* #,##0_);_(* \(#,##0\);_(* &quot;-&quot;??_);_(@_)">
                  <c:v>45.907973982172969</c:v>
                </c:pt>
                <c:pt idx="347" formatCode="_(* #,##0_);_(* \(#,##0\);_(* &quot;-&quot;??_);_(@_)">
                  <c:v>46.781034146341469</c:v>
                </c:pt>
                <c:pt idx="348" formatCode="_(* #,##0_);_(* \(#,##0\);_(* &quot;-&quot;??_);_(@_)">
                  <c:v>48.666135712010188</c:v>
                </c:pt>
                <c:pt idx="349" formatCode="_(* #,##0_);_(* \(#,##0\);_(* &quot;-&quot;??_);_(@_)">
                  <c:v>49.827244960293221</c:v>
                </c:pt>
                <c:pt idx="350" formatCode="_(* #,##0_);_(* \(#,##0\);_(* &quot;-&quot;??_);_(@_)">
                  <c:v>47.74151595204227</c:v>
                </c:pt>
                <c:pt idx="351" formatCode="_(* #,##0_);_(* \(#,##0\);_(* &quot;-&quot;??_);_(@_)">
                  <c:v>48.083693125207567</c:v>
                </c:pt>
                <c:pt idx="352" formatCode="_(* #,##0_);_(* \(#,##0\);_(* &quot;-&quot;??_);_(@_)">
                  <c:v>49.117733596738262</c:v>
                </c:pt>
                <c:pt idx="353" formatCode="_(* #,##0_);_(* \(#,##0\);_(* &quot;-&quot;??_);_(@_)">
                  <c:v>48.193336145086455</c:v>
                </c:pt>
                <c:pt idx="354" formatCode="_(* #,##0_);_(* \(#,##0\);_(* &quot;-&quot;??_);_(@_)">
                  <c:v>45.186182669789233</c:v>
                </c:pt>
                <c:pt idx="355" formatCode="_(* #,##0_);_(* \(#,##0\);_(* &quot;-&quot;??_);_(@_)">
                  <c:v>44.873738431257586</c:v>
                </c:pt>
                <c:pt idx="356" formatCode="_(* #,##0_);_(* \(#,##0\);_(* &quot;-&quot;??_);_(@_)">
                  <c:v>45.614500893540978</c:v>
                </c:pt>
                <c:pt idx="357" formatCode="_(* #,##0_);_(* \(#,##0\);_(* &quot;-&quot;??_);_(@_)">
                  <c:v>44.506244653550041</c:v>
                </c:pt>
                <c:pt idx="358" formatCode="_(* #,##0_);_(* \(#,##0\);_(* &quot;-&quot;??_);_(@_)">
                  <c:v>44.119353574073266</c:v>
                </c:pt>
                <c:pt idx="359" formatCode="_(* #,##0_);_(* \(#,##0\);_(* &quot;-&quot;??_);_(@_)">
                  <c:v>43.65505364949</c:v>
                </c:pt>
                <c:pt idx="360" formatCode="_(* #,##0_);_(* \(#,##0\);_(* &quot;-&quot;??_);_(@_)">
                  <c:v>42.216209115985812</c:v>
                </c:pt>
                <c:pt idx="361" formatCode="_(* #,##0_);_(* \(#,##0\);_(* &quot;-&quot;??_);_(@_)">
                  <c:v>39.876978977420194</c:v>
                </c:pt>
                <c:pt idx="362" formatCode="_(* #,##0_);_(* \(#,##0\);_(* &quot;-&quot;??_);_(@_)">
                  <c:v>37.922053715157169</c:v>
                </c:pt>
                <c:pt idx="363" formatCode="_(* #,##0_);_(* \(#,##0\);_(* &quot;-&quot;??_);_(@_)">
                  <c:v>36.916869142658804</c:v>
                </c:pt>
                <c:pt idx="364" formatCode="_(* #,##0_);_(* \(#,##0\);_(* &quot;-&quot;??_);_(@_)">
                  <c:v>36.237133550488601</c:v>
                </c:pt>
                <c:pt idx="365" formatCode="_(* #,##0_);_(* \(#,##0\);_(* &quot;-&quot;??_);_(@_)">
                  <c:v>34.100090055319697</c:v>
                </c:pt>
                <c:pt idx="366" formatCode="_(* #,##0_);_(* \(#,##0\);_(* &quot;-&quot;??_);_(@_)">
                  <c:v>32.553608122809138</c:v>
                </c:pt>
                <c:pt idx="367" formatCode="_(* #,##0_);_(* \(#,##0\);_(* &quot;-&quot;??_);_(@_)">
                  <c:v>30.411626738147092</c:v>
                </c:pt>
                <c:pt idx="368" formatCode="_(* #,##0_);_(* \(#,##0\);_(* &quot;-&quot;??_);_(@_)">
                  <c:v>29.911720945610845</c:v>
                </c:pt>
                <c:pt idx="369" formatCode="_(* #,##0_);_(* \(#,##0\);_(* &quot;-&quot;??_);_(@_)">
                  <c:v>27.64026455879981</c:v>
                </c:pt>
                <c:pt idx="370" formatCode="_(* #,##0_);_(* \(#,##0\);_(* &quot;-&quot;??_);_(@_)">
                  <c:v>25.252931583443349</c:v>
                </c:pt>
                <c:pt idx="371" formatCode="_(* #,##0_);_(* \(#,##0\);_(* &quot;-&quot;??_);_(@_)">
                  <c:v>24.597968293058329</c:v>
                </c:pt>
                <c:pt idx="372" formatCode="_(* #,##0_);_(* \(#,##0\);_(* &quot;-&quot;??_);_(@_)">
                  <c:v>23.333733763796079</c:v>
                </c:pt>
                <c:pt idx="373" formatCode="_(* #,##0_);_(* \(#,##0\);_(* &quot;-&quot;??_);_(@_)">
                  <c:v>22.143670608848009</c:v>
                </c:pt>
                <c:pt idx="374" formatCode="_(* #,##0_);_(* \(#,##0\);_(* &quot;-&quot;??_);_(@_)">
                  <c:v>22.783017047282083</c:v>
                </c:pt>
                <c:pt idx="375" formatCode="_(* #,##0_);_(* \(#,##0\);_(* &quot;-&quot;??_);_(@_)">
                  <c:v>22.389348141604085</c:v>
                </c:pt>
                <c:pt idx="376" formatCode="_(* #,##0_);_(* \(#,##0\);_(* &quot;-&quot;??_);_(@_)">
                  <c:v>22.308399812294699</c:v>
                </c:pt>
                <c:pt idx="377" formatCode="_(* #,##0_);_(* \(#,##0\);_(* &quot;-&quot;??_);_(@_)">
                  <c:v>22.986954622058551</c:v>
                </c:pt>
                <c:pt idx="378" formatCode="_(* #,##0_);_(* \(#,##0\);_(* &quot;-&quot;??_);_(@_)">
                  <c:v>22.538783235141484</c:v>
                </c:pt>
                <c:pt idx="379" formatCode="_(* #,##0_);_(* \(#,##0\);_(* &quot;-&quot;??_);_(@_)">
                  <c:v>23.507328174783797</c:v>
                </c:pt>
                <c:pt idx="380" formatCode="_(* #,##0_);_(* \(#,##0\);_(* &quot;-&quot;??_);_(@_)">
                  <c:v>25.133230863818017</c:v>
                </c:pt>
                <c:pt idx="381" formatCode="_(* #,##0_);_(* \(#,##0\);_(* &quot;-&quot;??_);_(@_)">
                  <c:v>25.124508758568162</c:v>
                </c:pt>
                <c:pt idx="382" formatCode="_(* #,##0_);_(* \(#,##0\);_(* &quot;-&quot;??_);_(@_)">
                  <c:v>26.457023575638505</c:v>
                </c:pt>
                <c:pt idx="383" formatCode="_(* #,##0_);_(* \(#,##0\);_(* &quot;-&quot;??_);_(@_)">
                  <c:v>29.198115268199835</c:v>
                </c:pt>
                <c:pt idx="384" formatCode="_(* #,##0_);_(* \(#,##0\);_(* &quot;-&quot;??_);_(@_)">
                  <c:v>28.799701696600586</c:v>
                </c:pt>
                <c:pt idx="385" formatCode="_(* #,##0_);_(* \(#,##0\);_(* &quot;-&quot;??_);_(@_)">
                  <c:v>30.820807037674509</c:v>
                </c:pt>
                <c:pt idx="386" formatCode="_(* #,##0_);_(* \(#,##0\);_(* &quot;-&quot;??_);_(@_)">
                  <c:v>31.708000904421972</c:v>
                </c:pt>
                <c:pt idx="387" formatCode="_(* #,##0_);_(* \(#,##0\);_(* &quot;-&quot;??_);_(@_)">
                  <c:v>32.606032756753208</c:v>
                </c:pt>
                <c:pt idx="388" formatCode="_(* #,##0_);_(* \(#,##0\);_(* &quot;-&quot;??_);_(@_)">
                  <c:v>32.55722444129006</c:v>
                </c:pt>
                <c:pt idx="389" formatCode="_(* #,##0_);_(* \(#,##0\);_(* &quot;-&quot;??_);_(@_)">
                  <c:v>33.733599176742992</c:v>
                </c:pt>
                <c:pt idx="390" formatCode="_(* #,##0_);_(* \(#,##0\);_(* &quot;-&quot;??_);_(@_)">
                  <c:v>35.809725158562372</c:v>
                </c:pt>
                <c:pt idx="391" formatCode="_(* #,##0_);_(* \(#,##0\);_(* &quot;-&quot;??_);_(@_)">
                  <c:v>36.780711825487948</c:v>
                </c:pt>
                <c:pt idx="392" formatCode="_(* #,##0_);_(* \(#,##0\);_(* &quot;-&quot;??_);_(@_)">
                  <c:v>37.886953528399317</c:v>
                </c:pt>
                <c:pt idx="393" formatCode="_(* #,##0_);_(* \(#,##0\);_(* &quot;-&quot;??_);_(@_)">
                  <c:v>39.084556106829936</c:v>
                </c:pt>
                <c:pt idx="394" formatCode="_(* #,##0_);_(* \(#,##0\);_(* &quot;-&quot;??_);_(@_)">
                  <c:v>40.438397910317804</c:v>
                </c:pt>
                <c:pt idx="395" formatCode="_(* #,##0_);_(* \(#,##0\);_(* &quot;-&quot;??_);_(@_)">
                  <c:v>42.585287602169423</c:v>
                </c:pt>
                <c:pt idx="396" formatCode="_(* #,##0_);_(* \(#,##0\);_(* &quot;-&quot;??_);_(@_)">
                  <c:v>45.234848484848484</c:v>
                </c:pt>
                <c:pt idx="397" formatCode="_(* #,##0_);_(* \(#,##0\);_(* &quot;-&quot;??_);_(@_)">
                  <c:v>45.300155273320854</c:v>
                </c:pt>
                <c:pt idx="398" formatCode="_(* #,##0_);_(* \(#,##0\);_(* &quot;-&quot;??_);_(@_)">
                  <c:v>45.907973982172969</c:v>
                </c:pt>
                <c:pt idx="399" formatCode="_(* #,##0_);_(* \(#,##0\);_(* &quot;-&quot;??_);_(@_)">
                  <c:v>46.781034146341469</c:v>
                </c:pt>
                <c:pt idx="400" formatCode="_(* #,##0_);_(* \(#,##0\);_(* &quot;-&quot;??_);_(@_)">
                  <c:v>48.666135712010188</c:v>
                </c:pt>
                <c:pt idx="401" formatCode="_(* #,##0_);_(* \(#,##0\);_(* &quot;-&quot;??_);_(@_)">
                  <c:v>49.827244960293221</c:v>
                </c:pt>
                <c:pt idx="402" formatCode="_(* #,##0_);_(* \(#,##0\);_(* &quot;-&quot;??_);_(@_)">
                  <c:v>47.74151595204227</c:v>
                </c:pt>
                <c:pt idx="403" formatCode="_(* #,##0_);_(* \(#,##0\);_(* &quot;-&quot;??_);_(@_)">
                  <c:v>48.083693125207567</c:v>
                </c:pt>
                <c:pt idx="404" formatCode="_(* #,##0_);_(* \(#,##0\);_(* &quot;-&quot;??_);_(@_)">
                  <c:v>49.117733596738262</c:v>
                </c:pt>
                <c:pt idx="405" formatCode="_(* #,##0_);_(* \(#,##0\);_(* &quot;-&quot;??_);_(@_)">
                  <c:v>48.193336145086455</c:v>
                </c:pt>
                <c:pt idx="406" formatCode="_(* #,##0_);_(* \(#,##0\);_(* &quot;-&quot;??_);_(@_)">
                  <c:v>45.186182669789233</c:v>
                </c:pt>
                <c:pt idx="407" formatCode="_(* #,##0_);_(* \(#,##0\);_(* &quot;-&quot;??_);_(@_)">
                  <c:v>44.873738431257586</c:v>
                </c:pt>
                <c:pt idx="408" formatCode="_(* #,##0_);_(* \(#,##0\);_(* &quot;-&quot;??_);_(@_)">
                  <c:v>45.614500893540978</c:v>
                </c:pt>
                <c:pt idx="409" formatCode="_(* #,##0_);_(* \(#,##0\);_(* &quot;-&quot;??_);_(@_)">
                  <c:v>44.506244653550041</c:v>
                </c:pt>
                <c:pt idx="410" formatCode="_(* #,##0_);_(* \(#,##0\);_(* &quot;-&quot;??_);_(@_)">
                  <c:v>44.119353574073266</c:v>
                </c:pt>
                <c:pt idx="411" formatCode="_(* #,##0_);_(* \(#,##0\);_(* &quot;-&quot;??_);_(@_)">
                  <c:v>43.65505364949</c:v>
                </c:pt>
                <c:pt idx="412" formatCode="_(* #,##0_);_(* \(#,##0\);_(* &quot;-&quot;??_);_(@_)">
                  <c:v>42.216209115985812</c:v>
                </c:pt>
                <c:pt idx="413" formatCode="_(* #,##0_);_(* \(#,##0\);_(* &quot;-&quot;??_);_(@_)">
                  <c:v>39.876978977420194</c:v>
                </c:pt>
                <c:pt idx="414" formatCode="_(* #,##0_);_(* \(#,##0\);_(* &quot;-&quot;??_);_(@_)">
                  <c:v>37.922053715157169</c:v>
                </c:pt>
                <c:pt idx="415" formatCode="_(* #,##0_);_(* \(#,##0\);_(* &quot;-&quot;??_);_(@_)">
                  <c:v>36.916869142658804</c:v>
                </c:pt>
                <c:pt idx="416" formatCode="_(* #,##0_);_(* \(#,##0\);_(* &quot;-&quot;??_);_(@_)">
                  <c:v>36.237133550488601</c:v>
                </c:pt>
                <c:pt idx="417" formatCode="_(* #,##0_);_(* \(#,##0\);_(* &quot;-&quot;??_);_(@_)">
                  <c:v>34.100090055319697</c:v>
                </c:pt>
                <c:pt idx="418" formatCode="_(* #,##0_);_(* \(#,##0\);_(* &quot;-&quot;??_);_(@_)">
                  <c:v>32.553608122809138</c:v>
                </c:pt>
                <c:pt idx="419" formatCode="_(* #,##0_);_(* \(#,##0\);_(* &quot;-&quot;??_);_(@_)">
                  <c:v>30.411626738147092</c:v>
                </c:pt>
                <c:pt idx="420" formatCode="_(* #,##0_);_(* \(#,##0\);_(* &quot;-&quot;??_);_(@_)">
                  <c:v>29.911720945610845</c:v>
                </c:pt>
                <c:pt idx="421" formatCode="_(* #,##0_);_(* \(#,##0\);_(* &quot;-&quot;??_);_(@_)">
                  <c:v>27.64026455879981</c:v>
                </c:pt>
                <c:pt idx="422" formatCode="_(* #,##0_);_(* \(#,##0\);_(* &quot;-&quot;??_);_(@_)">
                  <c:v>25.252931583443349</c:v>
                </c:pt>
                <c:pt idx="423" formatCode="_(* #,##0_);_(* \(#,##0\);_(* &quot;-&quot;??_);_(@_)">
                  <c:v>24.597968293058329</c:v>
                </c:pt>
                <c:pt idx="424" formatCode="_(* #,##0_);_(* \(#,##0\);_(* &quot;-&quot;??_);_(@_)">
                  <c:v>23.333733763796079</c:v>
                </c:pt>
                <c:pt idx="425" formatCode="_(* #,##0_);_(* \(#,##0\);_(* &quot;-&quot;??_);_(@_)">
                  <c:v>22.143670608848009</c:v>
                </c:pt>
                <c:pt idx="426" formatCode="_(* #,##0_);_(* \(#,##0\);_(* &quot;-&quot;??_);_(@_)">
                  <c:v>22.783017047282083</c:v>
                </c:pt>
              </c:numCache>
            </c:numRef>
          </c:val>
          <c:smooth val="0"/>
          <c:extLst>
            <c:ext xmlns:c16="http://schemas.microsoft.com/office/drawing/2014/chart" uri="{C3380CC4-5D6E-409C-BE32-E72D297353CC}">
              <c16:uniqueId val="{00000002-16C7-4E8E-B236-C13A8506D420}"/>
            </c:ext>
          </c:extLst>
        </c:ser>
        <c:ser>
          <c:idx val="2"/>
          <c:order val="3"/>
          <c:tx>
            <c:strRef>
              <c:f>'Weekly C3 vs 5y Avg.'!$U$5</c:f>
              <c:strCache>
                <c:ptCount val="1"/>
                <c:pt idx="0">
                  <c:v>Min. 5-Year Range (Incl. Exports)</c:v>
                </c:pt>
              </c:strCache>
            </c:strRef>
          </c:tx>
          <c:spPr>
            <a:ln w="12700" cap="rnd">
              <a:solidFill>
                <a:schemeClr val="accent3"/>
              </a:solidFill>
              <a:round/>
            </a:ln>
            <a:effectLst/>
          </c:spPr>
          <c:marker>
            <c:symbol val="none"/>
          </c:marker>
          <c:cat>
            <c:numRef>
              <c:f>'Weekly C3 vs 5y Avg.'!$A$6:$A$167</c:f>
              <c:numCache>
                <c:formatCode>General</c:formatCode>
                <c:ptCount val="162"/>
                <c:pt idx="2" formatCode="m/d/yyyy">
                  <c:v>45065</c:v>
                </c:pt>
                <c:pt idx="3" formatCode="m/d/yyyy">
                  <c:v>45058</c:v>
                </c:pt>
                <c:pt idx="4" formatCode="m/d/yyyy">
                  <c:v>45051</c:v>
                </c:pt>
                <c:pt idx="5" formatCode="m/d/yyyy">
                  <c:v>45044</c:v>
                </c:pt>
                <c:pt idx="6" formatCode="m/d/yyyy">
                  <c:v>45037</c:v>
                </c:pt>
                <c:pt idx="7" formatCode="m/d/yyyy">
                  <c:v>45030</c:v>
                </c:pt>
                <c:pt idx="8" formatCode="m/d/yyyy">
                  <c:v>45023</c:v>
                </c:pt>
                <c:pt idx="9" formatCode="m/d/yyyy">
                  <c:v>45016</c:v>
                </c:pt>
                <c:pt idx="10" formatCode="m/d/yyyy">
                  <c:v>45009</c:v>
                </c:pt>
                <c:pt idx="11" formatCode="m/d/yyyy">
                  <c:v>45002</c:v>
                </c:pt>
                <c:pt idx="12" formatCode="m/d/yyyy">
                  <c:v>44995</c:v>
                </c:pt>
                <c:pt idx="13" formatCode="m/d/yyyy">
                  <c:v>44988</c:v>
                </c:pt>
                <c:pt idx="14" formatCode="m/d/yyyy">
                  <c:v>44981</c:v>
                </c:pt>
                <c:pt idx="15" formatCode="m/d/yyyy">
                  <c:v>44974</c:v>
                </c:pt>
                <c:pt idx="16" formatCode="m/d/yyyy">
                  <c:v>44967</c:v>
                </c:pt>
                <c:pt idx="17" formatCode="m/d/yyyy">
                  <c:v>44960</c:v>
                </c:pt>
                <c:pt idx="18" formatCode="m/d/yyyy">
                  <c:v>44953</c:v>
                </c:pt>
                <c:pt idx="19" formatCode="m/d/yyyy">
                  <c:v>44946</c:v>
                </c:pt>
                <c:pt idx="20" formatCode="m/d/yyyy">
                  <c:v>44939</c:v>
                </c:pt>
                <c:pt idx="21" formatCode="m/d/yyyy">
                  <c:v>44932</c:v>
                </c:pt>
                <c:pt idx="22" formatCode="m/d/yyyy">
                  <c:v>44925</c:v>
                </c:pt>
                <c:pt idx="23" formatCode="m/d/yyyy">
                  <c:v>44918</c:v>
                </c:pt>
                <c:pt idx="24" formatCode="m/d/yyyy">
                  <c:v>44911</c:v>
                </c:pt>
                <c:pt idx="25" formatCode="m/d/yyyy">
                  <c:v>44904</c:v>
                </c:pt>
                <c:pt idx="26" formatCode="m/d/yyyy">
                  <c:v>44897</c:v>
                </c:pt>
                <c:pt idx="27" formatCode="m/d/yyyy">
                  <c:v>44890</c:v>
                </c:pt>
                <c:pt idx="28" formatCode="m/d/yyyy">
                  <c:v>44883</c:v>
                </c:pt>
                <c:pt idx="29" formatCode="m/d/yyyy">
                  <c:v>44876</c:v>
                </c:pt>
                <c:pt idx="30" formatCode="m/d/yyyy">
                  <c:v>44869</c:v>
                </c:pt>
                <c:pt idx="31" formatCode="m/d/yyyy">
                  <c:v>44862</c:v>
                </c:pt>
                <c:pt idx="32" formatCode="m/d/yyyy">
                  <c:v>44855</c:v>
                </c:pt>
                <c:pt idx="33" formatCode="m/d/yyyy">
                  <c:v>44848</c:v>
                </c:pt>
                <c:pt idx="34" formatCode="m/d/yyyy">
                  <c:v>44841</c:v>
                </c:pt>
                <c:pt idx="35" formatCode="m/d/yyyy">
                  <c:v>44834</c:v>
                </c:pt>
                <c:pt idx="36" formatCode="m/d/yyyy">
                  <c:v>44827</c:v>
                </c:pt>
                <c:pt idx="37" formatCode="m/d/yyyy">
                  <c:v>44820</c:v>
                </c:pt>
                <c:pt idx="38" formatCode="m/d/yyyy">
                  <c:v>44813</c:v>
                </c:pt>
                <c:pt idx="39" formatCode="m/d/yyyy">
                  <c:v>44806</c:v>
                </c:pt>
                <c:pt idx="40" formatCode="m/d/yyyy">
                  <c:v>44799</c:v>
                </c:pt>
                <c:pt idx="41" formatCode="m/d/yyyy">
                  <c:v>44792</c:v>
                </c:pt>
                <c:pt idx="42" formatCode="m/d/yyyy">
                  <c:v>44785</c:v>
                </c:pt>
                <c:pt idx="43" formatCode="m/d/yyyy">
                  <c:v>44778</c:v>
                </c:pt>
                <c:pt idx="44" formatCode="m/d/yyyy">
                  <c:v>44771</c:v>
                </c:pt>
                <c:pt idx="45" formatCode="m/d/yyyy">
                  <c:v>44764</c:v>
                </c:pt>
                <c:pt idx="46" formatCode="m/d/yyyy">
                  <c:v>44757</c:v>
                </c:pt>
                <c:pt idx="47" formatCode="m/d/yyyy">
                  <c:v>44750</c:v>
                </c:pt>
                <c:pt idx="48" formatCode="m/d/yyyy">
                  <c:v>44743</c:v>
                </c:pt>
                <c:pt idx="49" formatCode="m/d/yyyy">
                  <c:v>44736</c:v>
                </c:pt>
                <c:pt idx="50" formatCode="m/d/yyyy">
                  <c:v>44729</c:v>
                </c:pt>
                <c:pt idx="51" formatCode="m/d/yyyy">
                  <c:v>44722</c:v>
                </c:pt>
                <c:pt idx="52" formatCode="m/d/yyyy">
                  <c:v>44715</c:v>
                </c:pt>
                <c:pt idx="53" formatCode="m/d/yyyy">
                  <c:v>44708</c:v>
                </c:pt>
                <c:pt idx="54" formatCode="m/d/yyyy">
                  <c:v>44701</c:v>
                </c:pt>
                <c:pt idx="55" formatCode="m/d/yyyy">
                  <c:v>44694</c:v>
                </c:pt>
                <c:pt idx="56" formatCode="m/d/yyyy">
                  <c:v>44687</c:v>
                </c:pt>
                <c:pt idx="57" formatCode="m/d/yyyy">
                  <c:v>44680</c:v>
                </c:pt>
                <c:pt idx="58" formatCode="m/d/yyyy">
                  <c:v>44673</c:v>
                </c:pt>
                <c:pt idx="59" formatCode="m/d/yyyy">
                  <c:v>44666</c:v>
                </c:pt>
                <c:pt idx="60" formatCode="m/d/yyyy">
                  <c:v>44659</c:v>
                </c:pt>
                <c:pt idx="61" formatCode="m/d/yyyy">
                  <c:v>44652</c:v>
                </c:pt>
                <c:pt idx="62" formatCode="m/d/yyyy">
                  <c:v>44645</c:v>
                </c:pt>
                <c:pt idx="63" formatCode="m/d/yyyy">
                  <c:v>44638</c:v>
                </c:pt>
                <c:pt idx="64" formatCode="m/d/yyyy">
                  <c:v>44631</c:v>
                </c:pt>
                <c:pt idx="65" formatCode="m/d/yyyy">
                  <c:v>44624</c:v>
                </c:pt>
                <c:pt idx="66" formatCode="m/d/yyyy">
                  <c:v>44617</c:v>
                </c:pt>
                <c:pt idx="67" formatCode="m/d/yyyy">
                  <c:v>44610</c:v>
                </c:pt>
                <c:pt idx="68" formatCode="m/d/yyyy">
                  <c:v>44603</c:v>
                </c:pt>
                <c:pt idx="69" formatCode="m/d/yyyy">
                  <c:v>44596</c:v>
                </c:pt>
                <c:pt idx="70" formatCode="m/d/yyyy">
                  <c:v>44589</c:v>
                </c:pt>
                <c:pt idx="71" formatCode="m/d/yyyy">
                  <c:v>44582</c:v>
                </c:pt>
                <c:pt idx="72" formatCode="m/d/yyyy">
                  <c:v>44575</c:v>
                </c:pt>
                <c:pt idx="73" formatCode="m/d/yyyy">
                  <c:v>44568</c:v>
                </c:pt>
                <c:pt idx="74" formatCode="m/d/yyyy">
                  <c:v>44561</c:v>
                </c:pt>
                <c:pt idx="75" formatCode="m/d/yyyy">
                  <c:v>44554</c:v>
                </c:pt>
                <c:pt idx="76" formatCode="m/d/yyyy">
                  <c:v>44547</c:v>
                </c:pt>
                <c:pt idx="77" formatCode="m/d/yyyy">
                  <c:v>44540</c:v>
                </c:pt>
                <c:pt idx="78" formatCode="m/d/yyyy">
                  <c:v>44533</c:v>
                </c:pt>
                <c:pt idx="79" formatCode="m/d/yyyy">
                  <c:v>44526</c:v>
                </c:pt>
                <c:pt idx="80" formatCode="m/d/yyyy">
                  <c:v>44519</c:v>
                </c:pt>
                <c:pt idx="81" formatCode="m/d/yyyy">
                  <c:v>44512</c:v>
                </c:pt>
                <c:pt idx="82" formatCode="m/d/yyyy">
                  <c:v>44505</c:v>
                </c:pt>
                <c:pt idx="83" formatCode="m/d/yyyy">
                  <c:v>44498</c:v>
                </c:pt>
                <c:pt idx="84" formatCode="m/d/yyyy">
                  <c:v>44491</c:v>
                </c:pt>
                <c:pt idx="85" formatCode="m/d/yyyy">
                  <c:v>44484</c:v>
                </c:pt>
                <c:pt idx="86" formatCode="m/d/yyyy">
                  <c:v>44477</c:v>
                </c:pt>
                <c:pt idx="87" formatCode="m/d/yyyy">
                  <c:v>44470</c:v>
                </c:pt>
                <c:pt idx="88" formatCode="m/d/yyyy">
                  <c:v>44463</c:v>
                </c:pt>
                <c:pt idx="89" formatCode="m/d/yyyy">
                  <c:v>44456</c:v>
                </c:pt>
                <c:pt idx="90" formatCode="m/d/yyyy">
                  <c:v>44449</c:v>
                </c:pt>
                <c:pt idx="91" formatCode="m/d/yyyy">
                  <c:v>44442</c:v>
                </c:pt>
                <c:pt idx="92" formatCode="m/d/yyyy">
                  <c:v>44435</c:v>
                </c:pt>
                <c:pt idx="93" formatCode="m/d/yyyy">
                  <c:v>44428</c:v>
                </c:pt>
                <c:pt idx="94" formatCode="m/d/yyyy">
                  <c:v>44421</c:v>
                </c:pt>
                <c:pt idx="95" formatCode="m/d/yyyy">
                  <c:v>44414</c:v>
                </c:pt>
                <c:pt idx="96" formatCode="m/d/yyyy">
                  <c:v>44407</c:v>
                </c:pt>
                <c:pt idx="97" formatCode="m/d/yyyy">
                  <c:v>44400</c:v>
                </c:pt>
                <c:pt idx="98" formatCode="m/d/yyyy">
                  <c:v>44393</c:v>
                </c:pt>
                <c:pt idx="99" formatCode="m/d/yyyy">
                  <c:v>44386</c:v>
                </c:pt>
                <c:pt idx="100" formatCode="m/d/yyyy">
                  <c:v>44379</c:v>
                </c:pt>
                <c:pt idx="101" formatCode="m/d/yyyy">
                  <c:v>44372</c:v>
                </c:pt>
                <c:pt idx="102" formatCode="m/d/yyyy">
                  <c:v>44365</c:v>
                </c:pt>
                <c:pt idx="103" formatCode="m/d/yyyy">
                  <c:v>44358</c:v>
                </c:pt>
                <c:pt idx="104" formatCode="m/d/yyyy">
                  <c:v>44351</c:v>
                </c:pt>
                <c:pt idx="105" formatCode="m/d/yyyy">
                  <c:v>44344</c:v>
                </c:pt>
                <c:pt idx="106" formatCode="m/d/yyyy">
                  <c:v>44337</c:v>
                </c:pt>
                <c:pt idx="107" formatCode="m/d/yyyy">
                  <c:v>44330</c:v>
                </c:pt>
                <c:pt idx="108" formatCode="m/d/yyyy">
                  <c:v>44323</c:v>
                </c:pt>
                <c:pt idx="109" formatCode="m/d/yyyy">
                  <c:v>44316</c:v>
                </c:pt>
                <c:pt idx="110" formatCode="m/d/yyyy">
                  <c:v>44309</c:v>
                </c:pt>
                <c:pt idx="111" formatCode="m/d/yyyy">
                  <c:v>44302</c:v>
                </c:pt>
                <c:pt idx="112" formatCode="m/d/yyyy">
                  <c:v>44295</c:v>
                </c:pt>
                <c:pt idx="113" formatCode="m/d/yyyy">
                  <c:v>44288</c:v>
                </c:pt>
                <c:pt idx="114" formatCode="m/d/yyyy">
                  <c:v>44281</c:v>
                </c:pt>
                <c:pt idx="115" formatCode="m/d/yyyy">
                  <c:v>44274</c:v>
                </c:pt>
                <c:pt idx="116" formatCode="m/d/yyyy">
                  <c:v>44267</c:v>
                </c:pt>
                <c:pt idx="117" formatCode="m/d/yyyy">
                  <c:v>44260</c:v>
                </c:pt>
                <c:pt idx="118" formatCode="m/d/yyyy">
                  <c:v>44253</c:v>
                </c:pt>
                <c:pt idx="119" formatCode="m/d/yyyy">
                  <c:v>44246</c:v>
                </c:pt>
                <c:pt idx="120" formatCode="m/d/yyyy">
                  <c:v>44239</c:v>
                </c:pt>
                <c:pt idx="121" formatCode="m/d/yyyy">
                  <c:v>44232</c:v>
                </c:pt>
                <c:pt idx="122" formatCode="m/d/yyyy">
                  <c:v>44225</c:v>
                </c:pt>
                <c:pt idx="123" formatCode="m/d/yyyy">
                  <c:v>44218</c:v>
                </c:pt>
                <c:pt idx="124" formatCode="m/d/yyyy">
                  <c:v>44211</c:v>
                </c:pt>
                <c:pt idx="125" formatCode="m/d/yyyy">
                  <c:v>44204</c:v>
                </c:pt>
                <c:pt idx="126" formatCode="m/d/yyyy">
                  <c:v>44197</c:v>
                </c:pt>
                <c:pt idx="127" formatCode="m/d/yyyy">
                  <c:v>44190</c:v>
                </c:pt>
                <c:pt idx="128" formatCode="m/d/yyyy">
                  <c:v>44183</c:v>
                </c:pt>
                <c:pt idx="129" formatCode="m/d/yyyy">
                  <c:v>44176</c:v>
                </c:pt>
                <c:pt idx="130" formatCode="m/d/yyyy">
                  <c:v>44169</c:v>
                </c:pt>
                <c:pt idx="131" formatCode="m/d/yyyy">
                  <c:v>44162</c:v>
                </c:pt>
                <c:pt idx="132" formatCode="m/d/yyyy">
                  <c:v>44155</c:v>
                </c:pt>
                <c:pt idx="133" formatCode="m/d/yyyy">
                  <c:v>44148</c:v>
                </c:pt>
                <c:pt idx="134" formatCode="m/d/yyyy">
                  <c:v>44141</c:v>
                </c:pt>
                <c:pt idx="135" formatCode="m/d/yyyy">
                  <c:v>44134</c:v>
                </c:pt>
                <c:pt idx="136" formatCode="m/d/yyyy">
                  <c:v>44127</c:v>
                </c:pt>
                <c:pt idx="137" formatCode="m/d/yyyy">
                  <c:v>44120</c:v>
                </c:pt>
                <c:pt idx="138" formatCode="m/d/yyyy">
                  <c:v>44113</c:v>
                </c:pt>
                <c:pt idx="139" formatCode="m/d/yyyy">
                  <c:v>44106</c:v>
                </c:pt>
                <c:pt idx="140" formatCode="m/d/yyyy">
                  <c:v>44099</c:v>
                </c:pt>
                <c:pt idx="141" formatCode="m/d/yyyy">
                  <c:v>44092</c:v>
                </c:pt>
                <c:pt idx="142" formatCode="m/d/yyyy">
                  <c:v>44085</c:v>
                </c:pt>
                <c:pt idx="143" formatCode="m/d/yyyy">
                  <c:v>44078</c:v>
                </c:pt>
                <c:pt idx="144" formatCode="m/d/yyyy">
                  <c:v>44071</c:v>
                </c:pt>
                <c:pt idx="145" formatCode="m/d/yyyy">
                  <c:v>44064</c:v>
                </c:pt>
                <c:pt idx="146" formatCode="m/d/yyyy">
                  <c:v>44057</c:v>
                </c:pt>
                <c:pt idx="147" formatCode="m/d/yyyy">
                  <c:v>44050</c:v>
                </c:pt>
                <c:pt idx="148" formatCode="m/d/yyyy">
                  <c:v>44043</c:v>
                </c:pt>
                <c:pt idx="149" formatCode="m/d/yyyy">
                  <c:v>44036</c:v>
                </c:pt>
                <c:pt idx="150" formatCode="m/d/yyyy">
                  <c:v>44029</c:v>
                </c:pt>
                <c:pt idx="151" formatCode="m/d/yyyy">
                  <c:v>44022</c:v>
                </c:pt>
                <c:pt idx="152" formatCode="m/d/yyyy">
                  <c:v>44015</c:v>
                </c:pt>
                <c:pt idx="153" formatCode="m/d/yyyy">
                  <c:v>44008</c:v>
                </c:pt>
                <c:pt idx="154" formatCode="m/d/yyyy">
                  <c:v>44001</c:v>
                </c:pt>
                <c:pt idx="155" formatCode="m/d/yyyy">
                  <c:v>43994</c:v>
                </c:pt>
                <c:pt idx="156" formatCode="m/d/yyyy">
                  <c:v>43987</c:v>
                </c:pt>
                <c:pt idx="157" formatCode="m/d/yyyy">
                  <c:v>43980</c:v>
                </c:pt>
                <c:pt idx="158" formatCode="m/d/yyyy">
                  <c:v>43973</c:v>
                </c:pt>
                <c:pt idx="159" formatCode="m/d/yyyy">
                  <c:v>43966</c:v>
                </c:pt>
                <c:pt idx="160" formatCode="m/d/yyyy">
                  <c:v>43959</c:v>
                </c:pt>
                <c:pt idx="161" formatCode="m/d/yyyy">
                  <c:v>43952</c:v>
                </c:pt>
              </c:numCache>
            </c:numRef>
          </c:cat>
          <c:val>
            <c:numRef>
              <c:f>'Weekly C3 vs 5y Avg.'!$U$6:$U$432</c:f>
              <c:numCache>
                <c:formatCode>General</c:formatCode>
                <c:ptCount val="427"/>
                <c:pt idx="2" formatCode="_(* #,##0_);_(* \(#,##0\);_(* &quot;-&quot;??_);_(@_)">
                  <c:v>18.310334190231362</c:v>
                </c:pt>
                <c:pt idx="3" formatCode="_(* #,##0_);_(* \(#,##0\);_(* &quot;-&quot;??_);_(@_)">
                  <c:v>17.716765707418041</c:v>
                </c:pt>
                <c:pt idx="4" formatCode="_(* #,##0_);_(* \(#,##0\);_(* &quot;-&quot;??_);_(@_)">
                  <c:v>15.649506279359601</c:v>
                </c:pt>
                <c:pt idx="5" formatCode="_(* #,##0_);_(* \(#,##0\);_(* &quot;-&quot;??_);_(@_)">
                  <c:v>14.761725372009794</c:v>
                </c:pt>
                <c:pt idx="6" formatCode="_(* #,##0_);_(* \(#,##0\);_(* &quot;-&quot;??_);_(@_)">
                  <c:v>13.546555986205636</c:v>
                </c:pt>
                <c:pt idx="7" formatCode="_(* #,##0_);_(* \(#,##0\);_(* &quot;-&quot;??_);_(@_)">
                  <c:v>12.593731449602279</c:v>
                </c:pt>
                <c:pt idx="8" formatCode="_(* #,##0_);_(* \(#,##0\);_(* &quot;-&quot;??_);_(@_)">
                  <c:v>11.989187932337382</c:v>
                </c:pt>
                <c:pt idx="9" formatCode="_(* #,##0_);_(* \(#,##0\);_(* &quot;-&quot;??_);_(@_)">
                  <c:v>11.572250035760264</c:v>
                </c:pt>
                <c:pt idx="10" formatCode="_(* #,##0_);_(* \(#,##0\);_(* &quot;-&quot;??_);_(@_)">
                  <c:v>11.481741212691354</c:v>
                </c:pt>
                <c:pt idx="11" formatCode="_(* #,##0_);_(* \(#,##0\);_(* &quot;-&quot;??_);_(@_)">
                  <c:v>11.19533919668366</c:v>
                </c:pt>
                <c:pt idx="12" formatCode="_(* #,##0_);_(* \(#,##0\);_(* &quot;-&quot;??_);_(@_)">
                  <c:v>11.968671925441429</c:v>
                </c:pt>
                <c:pt idx="13" formatCode="_(* #,##0_);_(* \(#,##0\);_(* &quot;-&quot;??_);_(@_)">
                  <c:v>12.440302463796424</c:v>
                </c:pt>
                <c:pt idx="14" formatCode="_(* #,##0_);_(* \(#,##0\);_(* &quot;-&quot;??_);_(@_)">
                  <c:v>12.814342316014276</c:v>
                </c:pt>
                <c:pt idx="15" formatCode="_(* #,##0_);_(* \(#,##0\);_(* &quot;-&quot;??_);_(@_)">
                  <c:v>14.309097635240885</c:v>
                </c:pt>
                <c:pt idx="16" formatCode="_(* #,##0_);_(* \(#,##0\);_(* &quot;-&quot;??_);_(@_)">
                  <c:v>16.638339806388036</c:v>
                </c:pt>
                <c:pt idx="17" formatCode="_(* #,##0_);_(* \(#,##0\);_(* &quot;-&quot;??_);_(@_)">
                  <c:v>17.385166419149122</c:v>
                </c:pt>
                <c:pt idx="18" formatCode="_(* #,##0_);_(* \(#,##0\);_(* &quot;-&quot;??_);_(@_)">
                  <c:v>19.14307628768659</c:v>
                </c:pt>
                <c:pt idx="19" formatCode="_(* #,##0_);_(* \(#,##0\);_(* &quot;-&quot;??_);_(@_)">
                  <c:v>20.676806083650192</c:v>
                </c:pt>
                <c:pt idx="20" formatCode="_(* #,##0_);_(* \(#,##0\);_(* &quot;-&quot;??_);_(@_)">
                  <c:v>23.381165078869277</c:v>
                </c:pt>
                <c:pt idx="21" formatCode="_(* #,##0_);_(* \(#,##0\);_(* &quot;-&quot;??_);_(@_)">
                  <c:v>25.347387364226488</c:v>
                </c:pt>
                <c:pt idx="22" formatCode="_(* #,##0_);_(* \(#,##0\);_(* &quot;-&quot;??_);_(@_)">
                  <c:v>25.347387364226488</c:v>
                </c:pt>
                <c:pt idx="23" formatCode="_(* #,##0_);_(* \(#,##0\);_(* &quot;-&quot;??_);_(@_)">
                  <c:v>25.721362229102166</c:v>
                </c:pt>
                <c:pt idx="24" formatCode="_(* #,##0_);_(* \(#,##0\);_(* &quot;-&quot;??_);_(@_)">
                  <c:v>27.598896406752942</c:v>
                </c:pt>
                <c:pt idx="25" formatCode="_(* #,##0_);_(* \(#,##0\);_(* &quot;-&quot;??_);_(@_)">
                  <c:v>28.609143203148651</c:v>
                </c:pt>
                <c:pt idx="26" formatCode="_(* #,##0_);_(* \(#,##0\);_(* &quot;-&quot;??_);_(@_)">
                  <c:v>30.165500205846026</c:v>
                </c:pt>
                <c:pt idx="27" formatCode="_(* #,##0_);_(* \(#,##0\);_(* &quot;-&quot;??_);_(@_)">
                  <c:v>30.243496357960456</c:v>
                </c:pt>
                <c:pt idx="28" formatCode="_(* #,##0_);_(* \(#,##0\);_(* &quot;-&quot;??_);_(@_)">
                  <c:v>31.108043386392453</c:v>
                </c:pt>
                <c:pt idx="29" formatCode="_(* #,##0_);_(* \(#,##0\);_(* &quot;-&quot;??_);_(@_)">
                  <c:v>31.819074034563688</c:v>
                </c:pt>
                <c:pt idx="30" formatCode="_(* #,##0_);_(* \(#,##0\);_(* &quot;-&quot;??_);_(@_)">
                  <c:v>32.38102801039561</c:v>
                </c:pt>
                <c:pt idx="31" formatCode="_(* #,##0_);_(* \(#,##0\);_(* &quot;-&quot;??_);_(@_)">
                  <c:v>33.577584938961607</c:v>
                </c:pt>
                <c:pt idx="32" formatCode="_(* #,##0_);_(* \(#,##0\);_(* &quot;-&quot;??_);_(@_)">
                  <c:v>33.158967242449691</c:v>
                </c:pt>
                <c:pt idx="33" formatCode="_(* #,##0_);_(* \(#,##0\);_(* &quot;-&quot;??_);_(@_)">
                  <c:v>32.133270286982139</c:v>
                </c:pt>
                <c:pt idx="34" formatCode="_(* #,##0_);_(* \(#,##0\);_(* &quot;-&quot;??_);_(@_)">
                  <c:v>31.273626054085494</c:v>
                </c:pt>
                <c:pt idx="35" formatCode="_(* #,##0_);_(* \(#,##0\);_(* &quot;-&quot;??_);_(@_)">
                  <c:v>32.132760408949473</c:v>
                </c:pt>
                <c:pt idx="36" formatCode="_(* #,##0_);_(* \(#,##0\);_(* &quot;-&quot;??_);_(@_)">
                  <c:v>32.832507879333633</c:v>
                </c:pt>
                <c:pt idx="37" formatCode="_(* #,##0_);_(* \(#,##0\);_(* &quot;-&quot;??_);_(@_)">
                  <c:v>31.357055214723925</c:v>
                </c:pt>
                <c:pt idx="38" formatCode="_(* #,##0_);_(* \(#,##0\);_(* &quot;-&quot;??_);_(@_)">
                  <c:v>31.740634221043585</c:v>
                </c:pt>
                <c:pt idx="39" formatCode="_(* #,##0_);_(* \(#,##0\);_(* &quot;-&quot;??_);_(@_)">
                  <c:v>31.412225997983491</c:v>
                </c:pt>
                <c:pt idx="40" formatCode="_(* #,##0_);_(* \(#,##0\);_(* &quot;-&quot;??_);_(@_)">
                  <c:v>31.191716065130933</c:v>
                </c:pt>
                <c:pt idx="41" formatCode="_(* #,##0_);_(* \(#,##0\);_(* &quot;-&quot;??_);_(@_)">
                  <c:v>30.323697703797283</c:v>
                </c:pt>
                <c:pt idx="42" formatCode="_(* #,##0_);_(* \(#,##0\);_(* &quot;-&quot;??_);_(@_)">
                  <c:v>30.919369505910879</c:v>
                </c:pt>
                <c:pt idx="43" formatCode="_(* #,##0_);_(* \(#,##0\);_(* &quot;-&quot;??_);_(@_)">
                  <c:v>29.667469879518077</c:v>
                </c:pt>
                <c:pt idx="44" formatCode="_(* #,##0_);_(* \(#,##0\);_(* &quot;-&quot;??_);_(@_)">
                  <c:v>28.523259724246159</c:v>
                </c:pt>
                <c:pt idx="45" formatCode="_(* #,##0_);_(* \(#,##0\);_(* &quot;-&quot;??_);_(@_)">
                  <c:v>27.974799109669139</c:v>
                </c:pt>
                <c:pt idx="46" formatCode="_(* #,##0_);_(* \(#,##0\);_(* &quot;-&quot;??_);_(@_)">
                  <c:v>26.683492957746481</c:v>
                </c:pt>
                <c:pt idx="47" formatCode="_(* #,##0_);_(* \(#,##0\);_(* &quot;-&quot;??_);_(@_)">
                  <c:v>26.018906144496963</c:v>
                </c:pt>
                <c:pt idx="48" formatCode="_(* #,##0_);_(* \(#,##0\);_(* &quot;-&quot;??_);_(@_)">
                  <c:v>24.553116965383612</c:v>
                </c:pt>
                <c:pt idx="49" formatCode="_(* #,##0_);_(* \(#,##0\);_(* &quot;-&quot;??_);_(@_)">
                  <c:v>24.033377837116156</c:v>
                </c:pt>
                <c:pt idx="50" formatCode="_(* #,##0_);_(* \(#,##0\);_(* &quot;-&quot;??_);_(@_)">
                  <c:v>23.947181535730138</c:v>
                </c:pt>
                <c:pt idx="51" formatCode="_(* #,##0_);_(* \(#,##0\);_(* &quot;-&quot;??_);_(@_)">
                  <c:v>22.737650371128741</c:v>
                </c:pt>
                <c:pt idx="52" formatCode="_(* #,##0_);_(* \(#,##0\);_(* &quot;-&quot;??_);_(@_)">
                  <c:v>21.89596803487105</c:v>
                </c:pt>
                <c:pt idx="53" formatCode="_(* #,##0_);_(* \(#,##0\);_(* &quot;-&quot;??_);_(@_)">
                  <c:v>20.500691857370942</c:v>
                </c:pt>
                <c:pt idx="54" formatCode="_(* #,##0_);_(* \(#,##0\);_(* &quot;-&quot;??_);_(@_)">
                  <c:v>18.472856843429049</c:v>
                </c:pt>
                <c:pt idx="55" formatCode="_(* #,##0_);_(* \(#,##0\);_(* &quot;-&quot;??_);_(@_)">
                  <c:v>18.310334190231362</c:v>
                </c:pt>
                <c:pt idx="56" formatCode="_(* #,##0_);_(* \(#,##0\);_(* &quot;-&quot;??_);_(@_)">
                  <c:v>17.716765707418041</c:v>
                </c:pt>
                <c:pt idx="57" formatCode="_(* #,##0_);_(* \(#,##0\);_(* &quot;-&quot;??_);_(@_)">
                  <c:v>15.649506279359601</c:v>
                </c:pt>
                <c:pt idx="58" formatCode="_(* #,##0_);_(* \(#,##0\);_(* &quot;-&quot;??_);_(@_)">
                  <c:v>14.761725372009794</c:v>
                </c:pt>
                <c:pt idx="59" formatCode="_(* #,##0_);_(* \(#,##0\);_(* &quot;-&quot;??_);_(@_)">
                  <c:v>13.546555986205636</c:v>
                </c:pt>
                <c:pt idx="60" formatCode="_(* #,##0_);_(* \(#,##0\);_(* &quot;-&quot;??_);_(@_)">
                  <c:v>12.593731449602279</c:v>
                </c:pt>
                <c:pt idx="61" formatCode="_(* #,##0_);_(* \(#,##0\);_(* &quot;-&quot;??_);_(@_)">
                  <c:v>11.989187932337382</c:v>
                </c:pt>
                <c:pt idx="62" formatCode="_(* #,##0_);_(* \(#,##0\);_(* &quot;-&quot;??_);_(@_)">
                  <c:v>11.572250035760264</c:v>
                </c:pt>
                <c:pt idx="63" formatCode="_(* #,##0_);_(* \(#,##0\);_(* &quot;-&quot;??_);_(@_)">
                  <c:v>11.481741212691354</c:v>
                </c:pt>
                <c:pt idx="64" formatCode="_(* #,##0_);_(* \(#,##0\);_(* &quot;-&quot;??_);_(@_)">
                  <c:v>11.19533919668366</c:v>
                </c:pt>
                <c:pt idx="65" formatCode="_(* #,##0_);_(* \(#,##0\);_(* &quot;-&quot;??_);_(@_)">
                  <c:v>11.968671925441429</c:v>
                </c:pt>
                <c:pt idx="66" formatCode="_(* #,##0_);_(* \(#,##0\);_(* &quot;-&quot;??_);_(@_)">
                  <c:v>12.440302463796424</c:v>
                </c:pt>
                <c:pt idx="67" formatCode="_(* #,##0_);_(* \(#,##0\);_(* &quot;-&quot;??_);_(@_)">
                  <c:v>12.814342316014276</c:v>
                </c:pt>
                <c:pt idx="68" formatCode="_(* #,##0_);_(* \(#,##0\);_(* &quot;-&quot;??_);_(@_)">
                  <c:v>14.309097635240885</c:v>
                </c:pt>
                <c:pt idx="69" formatCode="_(* #,##0_);_(* \(#,##0\);_(* &quot;-&quot;??_);_(@_)">
                  <c:v>16.638339806388036</c:v>
                </c:pt>
                <c:pt idx="70" formatCode="_(* #,##0_);_(* \(#,##0\);_(* &quot;-&quot;??_);_(@_)">
                  <c:v>17.385166419149122</c:v>
                </c:pt>
                <c:pt idx="71" formatCode="_(* #,##0_);_(* \(#,##0\);_(* &quot;-&quot;??_);_(@_)">
                  <c:v>19.14307628768659</c:v>
                </c:pt>
                <c:pt idx="72" formatCode="_(* #,##0_);_(* \(#,##0\);_(* &quot;-&quot;??_);_(@_)">
                  <c:v>20.676806083650192</c:v>
                </c:pt>
                <c:pt idx="73" formatCode="_(* #,##0_);_(* \(#,##0\);_(* &quot;-&quot;??_);_(@_)">
                  <c:v>23.381165078869277</c:v>
                </c:pt>
                <c:pt idx="74" formatCode="_(* #,##0_);_(* \(#,##0\);_(* &quot;-&quot;??_);_(@_)">
                  <c:v>25.347387364226488</c:v>
                </c:pt>
                <c:pt idx="75" formatCode="_(* #,##0_);_(* \(#,##0\);_(* &quot;-&quot;??_);_(@_)">
                  <c:v>25.721362229102166</c:v>
                </c:pt>
                <c:pt idx="76" formatCode="_(* #,##0_);_(* \(#,##0\);_(* &quot;-&quot;??_);_(@_)">
                  <c:v>27.598896406752942</c:v>
                </c:pt>
                <c:pt idx="77" formatCode="_(* #,##0_);_(* \(#,##0\);_(* &quot;-&quot;??_);_(@_)">
                  <c:v>28.609143203148651</c:v>
                </c:pt>
                <c:pt idx="78" formatCode="_(* #,##0_);_(* \(#,##0\);_(* &quot;-&quot;??_);_(@_)">
                  <c:v>30.165500205846026</c:v>
                </c:pt>
                <c:pt idx="79" formatCode="_(* #,##0_);_(* \(#,##0\);_(* &quot;-&quot;??_);_(@_)">
                  <c:v>30.243496357960456</c:v>
                </c:pt>
                <c:pt idx="80" formatCode="_(* #,##0_);_(* \(#,##0\);_(* &quot;-&quot;??_);_(@_)">
                  <c:v>31.108043386392453</c:v>
                </c:pt>
                <c:pt idx="81" formatCode="_(* #,##0_);_(* \(#,##0\);_(* &quot;-&quot;??_);_(@_)">
                  <c:v>31.819074034563688</c:v>
                </c:pt>
                <c:pt idx="82" formatCode="_(* #,##0_);_(* \(#,##0\);_(* &quot;-&quot;??_);_(@_)">
                  <c:v>32.38102801039561</c:v>
                </c:pt>
                <c:pt idx="83" formatCode="_(* #,##0_);_(* \(#,##0\);_(* &quot;-&quot;??_);_(@_)">
                  <c:v>33.577584938961607</c:v>
                </c:pt>
                <c:pt idx="84" formatCode="_(* #,##0_);_(* \(#,##0\);_(* &quot;-&quot;??_);_(@_)">
                  <c:v>33.158967242449691</c:v>
                </c:pt>
                <c:pt idx="85" formatCode="_(* #,##0_);_(* \(#,##0\);_(* &quot;-&quot;??_);_(@_)">
                  <c:v>32.133270286982139</c:v>
                </c:pt>
                <c:pt idx="86" formatCode="_(* #,##0_);_(* \(#,##0\);_(* &quot;-&quot;??_);_(@_)">
                  <c:v>31.273626054085494</c:v>
                </c:pt>
                <c:pt idx="87" formatCode="_(* #,##0_);_(* \(#,##0\);_(* &quot;-&quot;??_);_(@_)">
                  <c:v>32.132760408949473</c:v>
                </c:pt>
                <c:pt idx="88" formatCode="_(* #,##0_);_(* \(#,##0\);_(* &quot;-&quot;??_);_(@_)">
                  <c:v>32.832507879333633</c:v>
                </c:pt>
                <c:pt idx="89" formatCode="_(* #,##0_);_(* \(#,##0\);_(* &quot;-&quot;??_);_(@_)">
                  <c:v>31.357055214723925</c:v>
                </c:pt>
                <c:pt idx="90" formatCode="_(* #,##0_);_(* \(#,##0\);_(* &quot;-&quot;??_);_(@_)">
                  <c:v>31.740634221043585</c:v>
                </c:pt>
                <c:pt idx="91" formatCode="_(* #,##0_);_(* \(#,##0\);_(* &quot;-&quot;??_);_(@_)">
                  <c:v>31.412225997983491</c:v>
                </c:pt>
                <c:pt idx="92" formatCode="_(* #,##0_);_(* \(#,##0\);_(* &quot;-&quot;??_);_(@_)">
                  <c:v>31.191716065130933</c:v>
                </c:pt>
                <c:pt idx="93" formatCode="_(* #,##0_);_(* \(#,##0\);_(* &quot;-&quot;??_);_(@_)">
                  <c:v>30.323697703797283</c:v>
                </c:pt>
                <c:pt idx="94" formatCode="_(* #,##0_);_(* \(#,##0\);_(* &quot;-&quot;??_);_(@_)">
                  <c:v>30.919369505910879</c:v>
                </c:pt>
                <c:pt idx="95" formatCode="_(* #,##0_);_(* \(#,##0\);_(* &quot;-&quot;??_);_(@_)">
                  <c:v>29.667469879518077</c:v>
                </c:pt>
                <c:pt idx="96" formatCode="_(* #,##0_);_(* \(#,##0\);_(* &quot;-&quot;??_);_(@_)">
                  <c:v>28.523259724246159</c:v>
                </c:pt>
                <c:pt idx="97" formatCode="_(* #,##0_);_(* \(#,##0\);_(* &quot;-&quot;??_);_(@_)">
                  <c:v>27.974799109669139</c:v>
                </c:pt>
                <c:pt idx="98" formatCode="_(* #,##0_);_(* \(#,##0\);_(* &quot;-&quot;??_);_(@_)">
                  <c:v>26.683492957746481</c:v>
                </c:pt>
                <c:pt idx="99" formatCode="_(* #,##0_);_(* \(#,##0\);_(* &quot;-&quot;??_);_(@_)">
                  <c:v>26.018906144496963</c:v>
                </c:pt>
                <c:pt idx="100" formatCode="_(* #,##0_);_(* \(#,##0\);_(* &quot;-&quot;??_);_(@_)">
                  <c:v>24.553116965383612</c:v>
                </c:pt>
                <c:pt idx="101" formatCode="_(* #,##0_);_(* \(#,##0\);_(* &quot;-&quot;??_);_(@_)">
                  <c:v>24.033377837116156</c:v>
                </c:pt>
                <c:pt idx="102" formatCode="_(* #,##0_);_(* \(#,##0\);_(* &quot;-&quot;??_);_(@_)">
                  <c:v>23.947181535730138</c:v>
                </c:pt>
                <c:pt idx="103" formatCode="_(* #,##0_);_(* \(#,##0\);_(* &quot;-&quot;??_);_(@_)">
                  <c:v>22.737650371128741</c:v>
                </c:pt>
                <c:pt idx="104" formatCode="_(* #,##0_);_(* \(#,##0\);_(* &quot;-&quot;??_);_(@_)">
                  <c:v>21.89596803487105</c:v>
                </c:pt>
                <c:pt idx="105" formatCode="_(* #,##0_);_(* \(#,##0\);_(* &quot;-&quot;??_);_(@_)">
                  <c:v>20.500691857370942</c:v>
                </c:pt>
                <c:pt idx="106" formatCode="_(* #,##0_);_(* \(#,##0\);_(* &quot;-&quot;??_);_(@_)">
                  <c:v>18.472856843429049</c:v>
                </c:pt>
                <c:pt idx="107" formatCode="_(* #,##0_);_(* \(#,##0\);_(* &quot;-&quot;??_);_(@_)">
                  <c:v>18.310334190231362</c:v>
                </c:pt>
                <c:pt idx="108" formatCode="_(* #,##0_);_(* \(#,##0\);_(* &quot;-&quot;??_);_(@_)">
                  <c:v>17.716765707418041</c:v>
                </c:pt>
                <c:pt idx="109" formatCode="_(* #,##0_);_(* \(#,##0\);_(* &quot;-&quot;??_);_(@_)">
                  <c:v>15.649506279359601</c:v>
                </c:pt>
                <c:pt idx="110" formatCode="_(* #,##0_);_(* \(#,##0\);_(* &quot;-&quot;??_);_(@_)">
                  <c:v>14.761725372009794</c:v>
                </c:pt>
                <c:pt idx="111" formatCode="_(* #,##0_);_(* \(#,##0\);_(* &quot;-&quot;??_);_(@_)">
                  <c:v>13.546555986205636</c:v>
                </c:pt>
                <c:pt idx="112" formatCode="_(* #,##0_);_(* \(#,##0\);_(* &quot;-&quot;??_);_(@_)">
                  <c:v>12.593731449602279</c:v>
                </c:pt>
                <c:pt idx="113" formatCode="_(* #,##0_);_(* \(#,##0\);_(* &quot;-&quot;??_);_(@_)">
                  <c:v>11.989187932337382</c:v>
                </c:pt>
                <c:pt idx="114" formatCode="_(* #,##0_);_(* \(#,##0\);_(* &quot;-&quot;??_);_(@_)">
                  <c:v>11.572250035760264</c:v>
                </c:pt>
                <c:pt idx="115" formatCode="_(* #,##0_);_(* \(#,##0\);_(* &quot;-&quot;??_);_(@_)">
                  <c:v>11.481741212691354</c:v>
                </c:pt>
                <c:pt idx="116" formatCode="_(* #,##0_);_(* \(#,##0\);_(* &quot;-&quot;??_);_(@_)">
                  <c:v>11.19533919668366</c:v>
                </c:pt>
                <c:pt idx="117" formatCode="_(* #,##0_);_(* \(#,##0\);_(* &quot;-&quot;??_);_(@_)">
                  <c:v>11.968671925441429</c:v>
                </c:pt>
                <c:pt idx="118" formatCode="_(* #,##0_);_(* \(#,##0\);_(* &quot;-&quot;??_);_(@_)">
                  <c:v>12.440302463796424</c:v>
                </c:pt>
                <c:pt idx="119" formatCode="_(* #,##0_);_(* \(#,##0\);_(* &quot;-&quot;??_);_(@_)">
                  <c:v>12.814342316014276</c:v>
                </c:pt>
                <c:pt idx="120" formatCode="_(* #,##0_);_(* \(#,##0\);_(* &quot;-&quot;??_);_(@_)">
                  <c:v>14.309097635240885</c:v>
                </c:pt>
                <c:pt idx="121" formatCode="_(* #,##0_);_(* \(#,##0\);_(* &quot;-&quot;??_);_(@_)">
                  <c:v>16.638339806388036</c:v>
                </c:pt>
                <c:pt idx="122" formatCode="_(* #,##0_);_(* \(#,##0\);_(* &quot;-&quot;??_);_(@_)">
                  <c:v>17.385166419149122</c:v>
                </c:pt>
                <c:pt idx="123" formatCode="_(* #,##0_);_(* \(#,##0\);_(* &quot;-&quot;??_);_(@_)">
                  <c:v>19.14307628768659</c:v>
                </c:pt>
                <c:pt idx="124" formatCode="_(* #,##0_);_(* \(#,##0\);_(* &quot;-&quot;??_);_(@_)">
                  <c:v>20.676806083650192</c:v>
                </c:pt>
                <c:pt idx="125" formatCode="_(* #,##0_);_(* \(#,##0\);_(* &quot;-&quot;??_);_(@_)">
                  <c:v>23.381165078869277</c:v>
                </c:pt>
                <c:pt idx="126" formatCode="_(* #,##0_);_(* \(#,##0\);_(* &quot;-&quot;??_);_(@_)">
                  <c:v>25.347387364226488</c:v>
                </c:pt>
                <c:pt idx="127" formatCode="_(* #,##0_);_(* \(#,##0\);_(* &quot;-&quot;??_);_(@_)">
                  <c:v>25.721362229102166</c:v>
                </c:pt>
                <c:pt idx="128" formatCode="_(* #,##0_);_(* \(#,##0\);_(* &quot;-&quot;??_);_(@_)">
                  <c:v>27.598896406752942</c:v>
                </c:pt>
                <c:pt idx="129" formatCode="_(* #,##0_);_(* \(#,##0\);_(* &quot;-&quot;??_);_(@_)">
                  <c:v>28.609143203148651</c:v>
                </c:pt>
                <c:pt idx="130" formatCode="_(* #,##0_);_(* \(#,##0\);_(* &quot;-&quot;??_);_(@_)">
                  <c:v>30.165500205846026</c:v>
                </c:pt>
                <c:pt idx="131" formatCode="_(* #,##0_);_(* \(#,##0\);_(* &quot;-&quot;??_);_(@_)">
                  <c:v>30.243496357960456</c:v>
                </c:pt>
                <c:pt idx="132" formatCode="_(* #,##0_);_(* \(#,##0\);_(* &quot;-&quot;??_);_(@_)">
                  <c:v>31.108043386392453</c:v>
                </c:pt>
                <c:pt idx="133" formatCode="_(* #,##0_);_(* \(#,##0\);_(* &quot;-&quot;??_);_(@_)">
                  <c:v>31.819074034563688</c:v>
                </c:pt>
                <c:pt idx="134" formatCode="_(* #,##0_);_(* \(#,##0\);_(* &quot;-&quot;??_);_(@_)">
                  <c:v>32.38102801039561</c:v>
                </c:pt>
                <c:pt idx="135" formatCode="_(* #,##0_);_(* \(#,##0\);_(* &quot;-&quot;??_);_(@_)">
                  <c:v>33.577584938961607</c:v>
                </c:pt>
                <c:pt idx="136" formatCode="_(* #,##0_);_(* \(#,##0\);_(* &quot;-&quot;??_);_(@_)">
                  <c:v>33.158967242449691</c:v>
                </c:pt>
                <c:pt idx="137" formatCode="_(* #,##0_);_(* \(#,##0\);_(* &quot;-&quot;??_);_(@_)">
                  <c:v>32.133270286982139</c:v>
                </c:pt>
                <c:pt idx="138" formatCode="_(* #,##0_);_(* \(#,##0\);_(* &quot;-&quot;??_);_(@_)">
                  <c:v>31.273626054085494</c:v>
                </c:pt>
                <c:pt idx="139" formatCode="_(* #,##0_);_(* \(#,##0\);_(* &quot;-&quot;??_);_(@_)">
                  <c:v>32.132760408949473</c:v>
                </c:pt>
                <c:pt idx="140" formatCode="_(* #,##0_);_(* \(#,##0\);_(* &quot;-&quot;??_);_(@_)">
                  <c:v>32.832507879333633</c:v>
                </c:pt>
                <c:pt idx="141" formatCode="_(* #,##0_);_(* \(#,##0\);_(* &quot;-&quot;??_);_(@_)">
                  <c:v>31.357055214723925</c:v>
                </c:pt>
                <c:pt idx="142" formatCode="_(* #,##0_);_(* \(#,##0\);_(* &quot;-&quot;??_);_(@_)">
                  <c:v>31.740634221043585</c:v>
                </c:pt>
                <c:pt idx="143" formatCode="_(* #,##0_);_(* \(#,##0\);_(* &quot;-&quot;??_);_(@_)">
                  <c:v>31.412225997983491</c:v>
                </c:pt>
                <c:pt idx="144" formatCode="_(* #,##0_);_(* \(#,##0\);_(* &quot;-&quot;??_);_(@_)">
                  <c:v>31.191716065130933</c:v>
                </c:pt>
                <c:pt idx="145" formatCode="_(* #,##0_);_(* \(#,##0\);_(* &quot;-&quot;??_);_(@_)">
                  <c:v>30.323697703797283</c:v>
                </c:pt>
                <c:pt idx="146" formatCode="_(* #,##0_);_(* \(#,##0\);_(* &quot;-&quot;??_);_(@_)">
                  <c:v>30.919369505910879</c:v>
                </c:pt>
                <c:pt idx="147" formatCode="_(* #,##0_);_(* \(#,##0\);_(* &quot;-&quot;??_);_(@_)">
                  <c:v>29.667469879518077</c:v>
                </c:pt>
                <c:pt idx="148" formatCode="_(* #,##0_);_(* \(#,##0\);_(* &quot;-&quot;??_);_(@_)">
                  <c:v>28.523259724246159</c:v>
                </c:pt>
                <c:pt idx="149" formatCode="_(* #,##0_);_(* \(#,##0\);_(* &quot;-&quot;??_);_(@_)">
                  <c:v>27.974799109669139</c:v>
                </c:pt>
                <c:pt idx="150" formatCode="_(* #,##0_);_(* \(#,##0\);_(* &quot;-&quot;??_);_(@_)">
                  <c:v>26.683492957746481</c:v>
                </c:pt>
                <c:pt idx="151" formatCode="_(* #,##0_);_(* \(#,##0\);_(* &quot;-&quot;??_);_(@_)">
                  <c:v>26.018906144496963</c:v>
                </c:pt>
                <c:pt idx="152" formatCode="_(* #,##0_);_(* \(#,##0\);_(* &quot;-&quot;??_);_(@_)">
                  <c:v>24.553116965383612</c:v>
                </c:pt>
                <c:pt idx="153" formatCode="_(* #,##0_);_(* \(#,##0\);_(* &quot;-&quot;??_);_(@_)">
                  <c:v>24.033377837116156</c:v>
                </c:pt>
                <c:pt idx="154" formatCode="_(* #,##0_);_(* \(#,##0\);_(* &quot;-&quot;??_);_(@_)">
                  <c:v>23.947181535730138</c:v>
                </c:pt>
                <c:pt idx="155" formatCode="_(* #,##0_);_(* \(#,##0\);_(* &quot;-&quot;??_);_(@_)">
                  <c:v>22.737650371128741</c:v>
                </c:pt>
                <c:pt idx="156" formatCode="_(* #,##0_);_(* \(#,##0\);_(* &quot;-&quot;??_);_(@_)">
                  <c:v>21.89596803487105</c:v>
                </c:pt>
                <c:pt idx="157" formatCode="_(* #,##0_);_(* \(#,##0\);_(* &quot;-&quot;??_);_(@_)">
                  <c:v>20.500691857370942</c:v>
                </c:pt>
                <c:pt idx="158" formatCode="_(* #,##0_);_(* \(#,##0\);_(* &quot;-&quot;??_);_(@_)">
                  <c:v>18.472856843429049</c:v>
                </c:pt>
                <c:pt idx="159" formatCode="_(* #,##0_);_(* \(#,##0\);_(* &quot;-&quot;??_);_(@_)">
                  <c:v>18.310334190231362</c:v>
                </c:pt>
                <c:pt idx="160" formatCode="_(* #,##0_);_(* \(#,##0\);_(* &quot;-&quot;??_);_(@_)">
                  <c:v>17.716765707418041</c:v>
                </c:pt>
                <c:pt idx="161" formatCode="_(* #,##0_);_(* \(#,##0\);_(* &quot;-&quot;??_);_(@_)">
                  <c:v>15.649506279359601</c:v>
                </c:pt>
                <c:pt idx="162" formatCode="_(* #,##0_);_(* \(#,##0\);_(* &quot;-&quot;??_);_(@_)">
                  <c:v>14.761725372009794</c:v>
                </c:pt>
                <c:pt idx="163" formatCode="_(* #,##0_);_(* \(#,##0\);_(* &quot;-&quot;??_);_(@_)">
                  <c:v>13.546555986205636</c:v>
                </c:pt>
                <c:pt idx="164" formatCode="_(* #,##0_);_(* \(#,##0\);_(* &quot;-&quot;??_);_(@_)">
                  <c:v>12.593731449602279</c:v>
                </c:pt>
                <c:pt idx="165" formatCode="_(* #,##0_);_(* \(#,##0\);_(* &quot;-&quot;??_);_(@_)">
                  <c:v>11.989187932337382</c:v>
                </c:pt>
                <c:pt idx="166" formatCode="_(* #,##0_);_(* \(#,##0\);_(* &quot;-&quot;??_);_(@_)">
                  <c:v>11.572250035760264</c:v>
                </c:pt>
                <c:pt idx="167" formatCode="_(* #,##0_);_(* \(#,##0\);_(* &quot;-&quot;??_);_(@_)">
                  <c:v>11.481741212691354</c:v>
                </c:pt>
                <c:pt idx="168" formatCode="_(* #,##0_);_(* \(#,##0\);_(* &quot;-&quot;??_);_(@_)">
                  <c:v>11.19533919668366</c:v>
                </c:pt>
                <c:pt idx="169" formatCode="_(* #,##0_);_(* \(#,##0\);_(* &quot;-&quot;??_);_(@_)">
                  <c:v>11.968671925441429</c:v>
                </c:pt>
                <c:pt idx="170" formatCode="_(* #,##0_);_(* \(#,##0\);_(* &quot;-&quot;??_);_(@_)">
                  <c:v>12.440302463796424</c:v>
                </c:pt>
                <c:pt idx="171" formatCode="_(* #,##0_);_(* \(#,##0\);_(* &quot;-&quot;??_);_(@_)">
                  <c:v>12.814342316014276</c:v>
                </c:pt>
                <c:pt idx="172" formatCode="_(* #,##0_);_(* \(#,##0\);_(* &quot;-&quot;??_);_(@_)">
                  <c:v>14.309097635240885</c:v>
                </c:pt>
                <c:pt idx="173" formatCode="_(* #,##0_);_(* \(#,##0\);_(* &quot;-&quot;??_);_(@_)">
                  <c:v>16.638339806388036</c:v>
                </c:pt>
                <c:pt idx="174" formatCode="_(* #,##0_);_(* \(#,##0\);_(* &quot;-&quot;??_);_(@_)">
                  <c:v>17.385166419149122</c:v>
                </c:pt>
                <c:pt idx="175" formatCode="_(* #,##0_);_(* \(#,##0\);_(* &quot;-&quot;??_);_(@_)">
                  <c:v>19.14307628768659</c:v>
                </c:pt>
                <c:pt idx="176" formatCode="_(* #,##0_);_(* \(#,##0\);_(* &quot;-&quot;??_);_(@_)">
                  <c:v>20.676806083650192</c:v>
                </c:pt>
                <c:pt idx="177" formatCode="_(* #,##0_);_(* \(#,##0\);_(* &quot;-&quot;??_);_(@_)">
                  <c:v>23.381165078869277</c:v>
                </c:pt>
                <c:pt idx="178" formatCode="_(* #,##0_);_(* \(#,##0\);_(* &quot;-&quot;??_);_(@_)">
                  <c:v>25.347387364226488</c:v>
                </c:pt>
                <c:pt idx="179" formatCode="_(* #,##0_);_(* \(#,##0\);_(* &quot;-&quot;??_);_(@_)">
                  <c:v>25.721362229102166</c:v>
                </c:pt>
                <c:pt idx="180" formatCode="_(* #,##0_);_(* \(#,##0\);_(* &quot;-&quot;??_);_(@_)">
                  <c:v>27.598896406752942</c:v>
                </c:pt>
                <c:pt idx="181" formatCode="_(* #,##0_);_(* \(#,##0\);_(* &quot;-&quot;??_);_(@_)">
                  <c:v>28.609143203148651</c:v>
                </c:pt>
                <c:pt idx="182" formatCode="_(* #,##0_);_(* \(#,##0\);_(* &quot;-&quot;??_);_(@_)">
                  <c:v>30.165500205846026</c:v>
                </c:pt>
                <c:pt idx="183" formatCode="_(* #,##0_);_(* \(#,##0\);_(* &quot;-&quot;??_);_(@_)">
                  <c:v>30.243496357960456</c:v>
                </c:pt>
                <c:pt idx="184" formatCode="_(* #,##0_);_(* \(#,##0\);_(* &quot;-&quot;??_);_(@_)">
                  <c:v>31.108043386392453</c:v>
                </c:pt>
                <c:pt idx="185" formatCode="_(* #,##0_);_(* \(#,##0\);_(* &quot;-&quot;??_);_(@_)">
                  <c:v>31.819074034563688</c:v>
                </c:pt>
                <c:pt idx="186" formatCode="_(* #,##0_);_(* \(#,##0\);_(* &quot;-&quot;??_);_(@_)">
                  <c:v>32.38102801039561</c:v>
                </c:pt>
                <c:pt idx="187" formatCode="_(* #,##0_);_(* \(#,##0\);_(* &quot;-&quot;??_);_(@_)">
                  <c:v>33.577584938961607</c:v>
                </c:pt>
                <c:pt idx="188" formatCode="_(* #,##0_);_(* \(#,##0\);_(* &quot;-&quot;??_);_(@_)">
                  <c:v>33.158967242449691</c:v>
                </c:pt>
                <c:pt idx="189" formatCode="_(* #,##0_);_(* \(#,##0\);_(* &quot;-&quot;??_);_(@_)">
                  <c:v>32.133270286982139</c:v>
                </c:pt>
                <c:pt idx="190" formatCode="_(* #,##0_);_(* \(#,##0\);_(* &quot;-&quot;??_);_(@_)">
                  <c:v>31.273626054085494</c:v>
                </c:pt>
                <c:pt idx="191" formatCode="_(* #,##0_);_(* \(#,##0\);_(* &quot;-&quot;??_);_(@_)">
                  <c:v>32.132760408949473</c:v>
                </c:pt>
                <c:pt idx="192" formatCode="_(* #,##0_);_(* \(#,##0\);_(* &quot;-&quot;??_);_(@_)">
                  <c:v>32.832507879333633</c:v>
                </c:pt>
                <c:pt idx="193" formatCode="_(* #,##0_);_(* \(#,##0\);_(* &quot;-&quot;??_);_(@_)">
                  <c:v>31.357055214723925</c:v>
                </c:pt>
                <c:pt idx="194" formatCode="_(* #,##0_);_(* \(#,##0\);_(* &quot;-&quot;??_);_(@_)">
                  <c:v>31.740634221043585</c:v>
                </c:pt>
                <c:pt idx="195" formatCode="_(* #,##0_);_(* \(#,##0\);_(* &quot;-&quot;??_);_(@_)">
                  <c:v>31.412225997983491</c:v>
                </c:pt>
                <c:pt idx="196" formatCode="_(* #,##0_);_(* \(#,##0\);_(* &quot;-&quot;??_);_(@_)">
                  <c:v>31.191716065130933</c:v>
                </c:pt>
                <c:pt idx="197" formatCode="_(* #,##0_);_(* \(#,##0\);_(* &quot;-&quot;??_);_(@_)">
                  <c:v>30.323697703797283</c:v>
                </c:pt>
                <c:pt idx="198" formatCode="_(* #,##0_);_(* \(#,##0\);_(* &quot;-&quot;??_);_(@_)">
                  <c:v>30.919369505910879</c:v>
                </c:pt>
                <c:pt idx="199" formatCode="_(* #,##0_);_(* \(#,##0\);_(* &quot;-&quot;??_);_(@_)">
                  <c:v>29.667469879518077</c:v>
                </c:pt>
                <c:pt idx="200" formatCode="_(* #,##0_);_(* \(#,##0\);_(* &quot;-&quot;??_);_(@_)">
                  <c:v>28.523259724246159</c:v>
                </c:pt>
                <c:pt idx="201" formatCode="_(* #,##0_);_(* \(#,##0\);_(* &quot;-&quot;??_);_(@_)">
                  <c:v>27.974799109669139</c:v>
                </c:pt>
                <c:pt idx="202" formatCode="_(* #,##0_);_(* \(#,##0\);_(* &quot;-&quot;??_);_(@_)">
                  <c:v>26.683492957746481</c:v>
                </c:pt>
                <c:pt idx="203" formatCode="_(* #,##0_);_(* \(#,##0\);_(* &quot;-&quot;??_);_(@_)">
                  <c:v>26.018906144496963</c:v>
                </c:pt>
                <c:pt idx="204" formatCode="_(* #,##0_);_(* \(#,##0\);_(* &quot;-&quot;??_);_(@_)">
                  <c:v>24.553116965383612</c:v>
                </c:pt>
                <c:pt idx="205" formatCode="_(* #,##0_);_(* \(#,##0\);_(* &quot;-&quot;??_);_(@_)">
                  <c:v>24.033377837116156</c:v>
                </c:pt>
                <c:pt idx="206" formatCode="_(* #,##0_);_(* \(#,##0\);_(* &quot;-&quot;??_);_(@_)">
                  <c:v>23.947181535730138</c:v>
                </c:pt>
                <c:pt idx="207" formatCode="_(* #,##0_);_(* \(#,##0\);_(* &quot;-&quot;??_);_(@_)">
                  <c:v>22.737650371128741</c:v>
                </c:pt>
                <c:pt idx="208" formatCode="_(* #,##0_);_(* \(#,##0\);_(* &quot;-&quot;??_);_(@_)">
                  <c:v>21.89596803487105</c:v>
                </c:pt>
                <c:pt idx="209" formatCode="_(* #,##0_);_(* \(#,##0\);_(* &quot;-&quot;??_);_(@_)">
                  <c:v>20.500691857370942</c:v>
                </c:pt>
                <c:pt idx="210" formatCode="_(* #,##0_);_(* \(#,##0\);_(* &quot;-&quot;??_);_(@_)">
                  <c:v>18.472856843429049</c:v>
                </c:pt>
                <c:pt idx="211" formatCode="_(* #,##0_);_(* \(#,##0\);_(* &quot;-&quot;??_);_(@_)">
                  <c:v>18.310334190231362</c:v>
                </c:pt>
                <c:pt idx="212" formatCode="_(* #,##0_);_(* \(#,##0\);_(* &quot;-&quot;??_);_(@_)">
                  <c:v>17.716765707418041</c:v>
                </c:pt>
                <c:pt idx="213" formatCode="_(* #,##0_);_(* \(#,##0\);_(* &quot;-&quot;??_);_(@_)">
                  <c:v>15.649506279359601</c:v>
                </c:pt>
                <c:pt idx="214" formatCode="_(* #,##0_);_(* \(#,##0\);_(* &quot;-&quot;??_);_(@_)">
                  <c:v>14.761725372009794</c:v>
                </c:pt>
                <c:pt idx="215" formatCode="_(* #,##0_);_(* \(#,##0\);_(* &quot;-&quot;??_);_(@_)">
                  <c:v>13.546555986205636</c:v>
                </c:pt>
                <c:pt idx="216" formatCode="_(* #,##0_);_(* \(#,##0\);_(* &quot;-&quot;??_);_(@_)">
                  <c:v>12.593731449602279</c:v>
                </c:pt>
                <c:pt idx="217" formatCode="_(* #,##0_);_(* \(#,##0\);_(* &quot;-&quot;??_);_(@_)">
                  <c:v>11.989187932337382</c:v>
                </c:pt>
                <c:pt idx="218" formatCode="_(* #,##0_);_(* \(#,##0\);_(* &quot;-&quot;??_);_(@_)">
                  <c:v>11.572250035760264</c:v>
                </c:pt>
                <c:pt idx="219" formatCode="_(* #,##0_);_(* \(#,##0\);_(* &quot;-&quot;??_);_(@_)">
                  <c:v>11.481741212691354</c:v>
                </c:pt>
                <c:pt idx="220" formatCode="_(* #,##0_);_(* \(#,##0\);_(* &quot;-&quot;??_);_(@_)">
                  <c:v>11.19533919668366</c:v>
                </c:pt>
                <c:pt idx="221" formatCode="_(* #,##0_);_(* \(#,##0\);_(* &quot;-&quot;??_);_(@_)">
                  <c:v>11.968671925441429</c:v>
                </c:pt>
                <c:pt idx="222" formatCode="_(* #,##0_);_(* \(#,##0\);_(* &quot;-&quot;??_);_(@_)">
                  <c:v>12.440302463796424</c:v>
                </c:pt>
                <c:pt idx="223" formatCode="_(* #,##0_);_(* \(#,##0\);_(* &quot;-&quot;??_);_(@_)">
                  <c:v>12.814342316014276</c:v>
                </c:pt>
                <c:pt idx="224" formatCode="_(* #,##0_);_(* \(#,##0\);_(* &quot;-&quot;??_);_(@_)">
                  <c:v>14.309097635240885</c:v>
                </c:pt>
                <c:pt idx="225" formatCode="_(* #,##0_);_(* \(#,##0\);_(* &quot;-&quot;??_);_(@_)">
                  <c:v>16.638339806388036</c:v>
                </c:pt>
                <c:pt idx="226" formatCode="_(* #,##0_);_(* \(#,##0\);_(* &quot;-&quot;??_);_(@_)">
                  <c:v>17.385166419149122</c:v>
                </c:pt>
                <c:pt idx="227" formatCode="_(* #,##0_);_(* \(#,##0\);_(* &quot;-&quot;??_);_(@_)">
                  <c:v>19.14307628768659</c:v>
                </c:pt>
                <c:pt idx="228" formatCode="_(* #,##0_);_(* \(#,##0\);_(* &quot;-&quot;??_);_(@_)">
                  <c:v>20.676806083650192</c:v>
                </c:pt>
                <c:pt idx="229" formatCode="_(* #,##0_);_(* \(#,##0\);_(* &quot;-&quot;??_);_(@_)">
                  <c:v>23.381165078869277</c:v>
                </c:pt>
                <c:pt idx="230" formatCode="_(* #,##0_);_(* \(#,##0\);_(* &quot;-&quot;??_);_(@_)">
                  <c:v>25.347387364226488</c:v>
                </c:pt>
                <c:pt idx="231" formatCode="_(* #,##0_);_(* \(#,##0\);_(* &quot;-&quot;??_);_(@_)">
                  <c:v>25.721362229102166</c:v>
                </c:pt>
                <c:pt idx="232" formatCode="_(* #,##0_);_(* \(#,##0\);_(* &quot;-&quot;??_);_(@_)">
                  <c:v>27.598896406752942</c:v>
                </c:pt>
                <c:pt idx="233" formatCode="_(* #,##0_);_(* \(#,##0\);_(* &quot;-&quot;??_);_(@_)">
                  <c:v>28.609143203148651</c:v>
                </c:pt>
                <c:pt idx="234" formatCode="_(* #,##0_);_(* \(#,##0\);_(* &quot;-&quot;??_);_(@_)">
                  <c:v>30.165500205846026</c:v>
                </c:pt>
                <c:pt idx="235" formatCode="_(* #,##0_);_(* \(#,##0\);_(* &quot;-&quot;??_);_(@_)">
                  <c:v>30.243496357960456</c:v>
                </c:pt>
                <c:pt idx="236" formatCode="_(* #,##0_);_(* \(#,##0\);_(* &quot;-&quot;??_);_(@_)">
                  <c:v>31.108043386392453</c:v>
                </c:pt>
                <c:pt idx="237" formatCode="_(* #,##0_);_(* \(#,##0\);_(* &quot;-&quot;??_);_(@_)">
                  <c:v>31.819074034563688</c:v>
                </c:pt>
                <c:pt idx="238" formatCode="_(* #,##0_);_(* \(#,##0\);_(* &quot;-&quot;??_);_(@_)">
                  <c:v>32.38102801039561</c:v>
                </c:pt>
                <c:pt idx="239" formatCode="_(* #,##0_);_(* \(#,##0\);_(* &quot;-&quot;??_);_(@_)">
                  <c:v>33.577584938961607</c:v>
                </c:pt>
                <c:pt idx="240" formatCode="_(* #,##0_);_(* \(#,##0\);_(* &quot;-&quot;??_);_(@_)">
                  <c:v>33.158967242449691</c:v>
                </c:pt>
                <c:pt idx="241" formatCode="_(* #,##0_);_(* \(#,##0\);_(* &quot;-&quot;??_);_(@_)">
                  <c:v>32.133270286982139</c:v>
                </c:pt>
                <c:pt idx="242" formatCode="_(* #,##0_);_(* \(#,##0\);_(* &quot;-&quot;??_);_(@_)">
                  <c:v>31.273626054085494</c:v>
                </c:pt>
                <c:pt idx="243" formatCode="_(* #,##0_);_(* \(#,##0\);_(* &quot;-&quot;??_);_(@_)">
                  <c:v>32.132760408949473</c:v>
                </c:pt>
                <c:pt idx="244" formatCode="_(* #,##0_);_(* \(#,##0\);_(* &quot;-&quot;??_);_(@_)">
                  <c:v>32.832507879333633</c:v>
                </c:pt>
                <c:pt idx="245" formatCode="_(* #,##0_);_(* \(#,##0\);_(* &quot;-&quot;??_);_(@_)">
                  <c:v>31.357055214723925</c:v>
                </c:pt>
                <c:pt idx="246" formatCode="_(* #,##0_);_(* \(#,##0\);_(* &quot;-&quot;??_);_(@_)">
                  <c:v>31.740634221043585</c:v>
                </c:pt>
                <c:pt idx="247" formatCode="_(* #,##0_);_(* \(#,##0\);_(* &quot;-&quot;??_);_(@_)">
                  <c:v>31.412225997983491</c:v>
                </c:pt>
                <c:pt idx="248" formatCode="_(* #,##0_);_(* \(#,##0\);_(* &quot;-&quot;??_);_(@_)">
                  <c:v>31.191716065130933</c:v>
                </c:pt>
                <c:pt idx="249" formatCode="_(* #,##0_);_(* \(#,##0\);_(* &quot;-&quot;??_);_(@_)">
                  <c:v>30.323697703797283</c:v>
                </c:pt>
                <c:pt idx="250" formatCode="_(* #,##0_);_(* \(#,##0\);_(* &quot;-&quot;??_);_(@_)">
                  <c:v>30.919369505910879</c:v>
                </c:pt>
                <c:pt idx="251" formatCode="_(* #,##0_);_(* \(#,##0\);_(* &quot;-&quot;??_);_(@_)">
                  <c:v>29.667469879518077</c:v>
                </c:pt>
                <c:pt idx="252" formatCode="_(* #,##0_);_(* \(#,##0\);_(* &quot;-&quot;??_);_(@_)">
                  <c:v>28.523259724246159</c:v>
                </c:pt>
                <c:pt idx="253" formatCode="_(* #,##0_);_(* \(#,##0\);_(* &quot;-&quot;??_);_(@_)">
                  <c:v>27.974799109669139</c:v>
                </c:pt>
                <c:pt idx="254" formatCode="_(* #,##0_);_(* \(#,##0\);_(* &quot;-&quot;??_);_(@_)">
                  <c:v>26.683492957746481</c:v>
                </c:pt>
                <c:pt idx="255" formatCode="_(* #,##0_);_(* \(#,##0\);_(* &quot;-&quot;??_);_(@_)">
                  <c:v>26.018906144496963</c:v>
                </c:pt>
                <c:pt idx="256" formatCode="_(* #,##0_);_(* \(#,##0\);_(* &quot;-&quot;??_);_(@_)">
                  <c:v>24.553116965383612</c:v>
                </c:pt>
                <c:pt idx="257" formatCode="_(* #,##0_);_(* \(#,##0\);_(* &quot;-&quot;??_);_(@_)">
                  <c:v>24.033377837116156</c:v>
                </c:pt>
                <c:pt idx="258" formatCode="_(* #,##0_);_(* \(#,##0\);_(* &quot;-&quot;??_);_(@_)">
                  <c:v>23.947181535730138</c:v>
                </c:pt>
                <c:pt idx="259" formatCode="_(* #,##0_);_(* \(#,##0\);_(* &quot;-&quot;??_);_(@_)">
                  <c:v>22.737650371128741</c:v>
                </c:pt>
                <c:pt idx="260" formatCode="_(* #,##0_);_(* \(#,##0\);_(* &quot;-&quot;??_);_(@_)">
                  <c:v>21.89596803487105</c:v>
                </c:pt>
                <c:pt idx="261" formatCode="_(* #,##0_);_(* \(#,##0\);_(* &quot;-&quot;??_);_(@_)">
                  <c:v>20.500691857370942</c:v>
                </c:pt>
                <c:pt idx="262" formatCode="_(* #,##0_);_(* \(#,##0\);_(* &quot;-&quot;??_);_(@_)">
                  <c:v>18.472856843429049</c:v>
                </c:pt>
                <c:pt idx="263" formatCode="_(* #,##0_);_(* \(#,##0\);_(* &quot;-&quot;??_);_(@_)">
                  <c:v>18.310334190231362</c:v>
                </c:pt>
                <c:pt idx="264" formatCode="_(* #,##0_);_(* \(#,##0\);_(* &quot;-&quot;??_);_(@_)">
                  <c:v>17.716765707418041</c:v>
                </c:pt>
                <c:pt idx="265" formatCode="_(* #,##0_);_(* \(#,##0\);_(* &quot;-&quot;??_);_(@_)">
                  <c:v>15.649506279359601</c:v>
                </c:pt>
                <c:pt idx="266" formatCode="_(* #,##0_);_(* \(#,##0\);_(* &quot;-&quot;??_);_(@_)">
                  <c:v>14.761725372009794</c:v>
                </c:pt>
                <c:pt idx="267" formatCode="_(* #,##0_);_(* \(#,##0\);_(* &quot;-&quot;??_);_(@_)">
                  <c:v>13.546555986205636</c:v>
                </c:pt>
                <c:pt idx="268" formatCode="_(* #,##0_);_(* \(#,##0\);_(* &quot;-&quot;??_);_(@_)">
                  <c:v>12.593731449602279</c:v>
                </c:pt>
                <c:pt idx="269" formatCode="_(* #,##0_);_(* \(#,##0\);_(* &quot;-&quot;??_);_(@_)">
                  <c:v>11.989187932337382</c:v>
                </c:pt>
                <c:pt idx="270" formatCode="_(* #,##0_);_(* \(#,##0\);_(* &quot;-&quot;??_);_(@_)">
                  <c:v>11.572250035760264</c:v>
                </c:pt>
                <c:pt idx="271" formatCode="_(* #,##0_);_(* \(#,##0\);_(* &quot;-&quot;??_);_(@_)">
                  <c:v>11.481741212691354</c:v>
                </c:pt>
                <c:pt idx="272" formatCode="_(* #,##0_);_(* \(#,##0\);_(* &quot;-&quot;??_);_(@_)">
                  <c:v>11.19533919668366</c:v>
                </c:pt>
                <c:pt idx="273" formatCode="_(* #,##0_);_(* \(#,##0\);_(* &quot;-&quot;??_);_(@_)">
                  <c:v>11.968671925441429</c:v>
                </c:pt>
                <c:pt idx="274" formatCode="_(* #,##0_);_(* \(#,##0\);_(* &quot;-&quot;??_);_(@_)">
                  <c:v>12.440302463796424</c:v>
                </c:pt>
                <c:pt idx="275" formatCode="_(* #,##0_);_(* \(#,##0\);_(* &quot;-&quot;??_);_(@_)">
                  <c:v>12.814342316014276</c:v>
                </c:pt>
                <c:pt idx="276" formatCode="_(* #,##0_);_(* \(#,##0\);_(* &quot;-&quot;??_);_(@_)">
                  <c:v>14.309097635240885</c:v>
                </c:pt>
                <c:pt idx="277" formatCode="_(* #,##0_);_(* \(#,##0\);_(* &quot;-&quot;??_);_(@_)">
                  <c:v>16.638339806388036</c:v>
                </c:pt>
                <c:pt idx="278" formatCode="_(* #,##0_);_(* \(#,##0\);_(* &quot;-&quot;??_);_(@_)">
                  <c:v>17.385166419149122</c:v>
                </c:pt>
                <c:pt idx="279" formatCode="_(* #,##0_);_(* \(#,##0\);_(* &quot;-&quot;??_);_(@_)">
                  <c:v>19.14307628768659</c:v>
                </c:pt>
                <c:pt idx="280" formatCode="_(* #,##0_);_(* \(#,##0\);_(* &quot;-&quot;??_);_(@_)">
                  <c:v>20.676806083650192</c:v>
                </c:pt>
                <c:pt idx="281" formatCode="_(* #,##0_);_(* \(#,##0\);_(* &quot;-&quot;??_);_(@_)">
                  <c:v>23.381165078869277</c:v>
                </c:pt>
                <c:pt idx="282" formatCode="_(* #,##0_);_(* \(#,##0\);_(* &quot;-&quot;??_);_(@_)">
                  <c:v>25.347387364226488</c:v>
                </c:pt>
                <c:pt idx="283" formatCode="_(* #,##0_);_(* \(#,##0\);_(* &quot;-&quot;??_);_(@_)">
                  <c:v>25.721362229102166</c:v>
                </c:pt>
                <c:pt idx="284" formatCode="_(* #,##0_);_(* \(#,##0\);_(* &quot;-&quot;??_);_(@_)">
                  <c:v>27.598896406752942</c:v>
                </c:pt>
                <c:pt idx="285" formatCode="_(* #,##0_);_(* \(#,##0\);_(* &quot;-&quot;??_);_(@_)">
                  <c:v>28.609143203148651</c:v>
                </c:pt>
                <c:pt idx="286" formatCode="_(* #,##0_);_(* \(#,##0\);_(* &quot;-&quot;??_);_(@_)">
                  <c:v>30.165500205846026</c:v>
                </c:pt>
                <c:pt idx="287" formatCode="_(* #,##0_);_(* \(#,##0\);_(* &quot;-&quot;??_);_(@_)">
                  <c:v>30.243496357960456</c:v>
                </c:pt>
                <c:pt idx="288" formatCode="_(* #,##0_);_(* \(#,##0\);_(* &quot;-&quot;??_);_(@_)">
                  <c:v>31.108043386392453</c:v>
                </c:pt>
                <c:pt idx="289" formatCode="_(* #,##0_);_(* \(#,##0\);_(* &quot;-&quot;??_);_(@_)">
                  <c:v>31.819074034563688</c:v>
                </c:pt>
                <c:pt idx="290" formatCode="_(* #,##0_);_(* \(#,##0\);_(* &quot;-&quot;??_);_(@_)">
                  <c:v>32.38102801039561</c:v>
                </c:pt>
                <c:pt idx="291" formatCode="_(* #,##0_);_(* \(#,##0\);_(* &quot;-&quot;??_);_(@_)">
                  <c:v>33.577584938961607</c:v>
                </c:pt>
                <c:pt idx="292" formatCode="_(* #,##0_);_(* \(#,##0\);_(* &quot;-&quot;??_);_(@_)">
                  <c:v>33.158967242449691</c:v>
                </c:pt>
                <c:pt idx="293" formatCode="_(* #,##0_);_(* \(#,##0\);_(* &quot;-&quot;??_);_(@_)">
                  <c:v>32.133270286982139</c:v>
                </c:pt>
                <c:pt idx="294" formatCode="_(* #,##0_);_(* \(#,##0\);_(* &quot;-&quot;??_);_(@_)">
                  <c:v>31.273626054085494</c:v>
                </c:pt>
                <c:pt idx="295" formatCode="_(* #,##0_);_(* \(#,##0\);_(* &quot;-&quot;??_);_(@_)">
                  <c:v>32.132760408949473</c:v>
                </c:pt>
                <c:pt idx="296" formatCode="_(* #,##0_);_(* \(#,##0\);_(* &quot;-&quot;??_);_(@_)">
                  <c:v>32.832507879333633</c:v>
                </c:pt>
                <c:pt idx="297" formatCode="_(* #,##0_);_(* \(#,##0\);_(* &quot;-&quot;??_);_(@_)">
                  <c:v>31.357055214723925</c:v>
                </c:pt>
                <c:pt idx="298" formatCode="_(* #,##0_);_(* \(#,##0\);_(* &quot;-&quot;??_);_(@_)">
                  <c:v>31.740634221043585</c:v>
                </c:pt>
                <c:pt idx="299" formatCode="_(* #,##0_);_(* \(#,##0\);_(* &quot;-&quot;??_);_(@_)">
                  <c:v>31.412225997983491</c:v>
                </c:pt>
                <c:pt idx="300" formatCode="_(* #,##0_);_(* \(#,##0\);_(* &quot;-&quot;??_);_(@_)">
                  <c:v>31.191716065130933</c:v>
                </c:pt>
                <c:pt idx="301" formatCode="_(* #,##0_);_(* \(#,##0\);_(* &quot;-&quot;??_);_(@_)">
                  <c:v>30.323697703797283</c:v>
                </c:pt>
                <c:pt idx="302" formatCode="_(* #,##0_);_(* \(#,##0\);_(* &quot;-&quot;??_);_(@_)">
                  <c:v>30.919369505910879</c:v>
                </c:pt>
                <c:pt idx="303" formatCode="_(* #,##0_);_(* \(#,##0\);_(* &quot;-&quot;??_);_(@_)">
                  <c:v>29.667469879518077</c:v>
                </c:pt>
                <c:pt idx="304" formatCode="_(* #,##0_);_(* \(#,##0\);_(* &quot;-&quot;??_);_(@_)">
                  <c:v>28.523259724246159</c:v>
                </c:pt>
                <c:pt idx="305" formatCode="_(* #,##0_);_(* \(#,##0\);_(* &quot;-&quot;??_);_(@_)">
                  <c:v>27.974799109669139</c:v>
                </c:pt>
                <c:pt idx="306" formatCode="_(* #,##0_);_(* \(#,##0\);_(* &quot;-&quot;??_);_(@_)">
                  <c:v>26.683492957746481</c:v>
                </c:pt>
                <c:pt idx="307" formatCode="_(* #,##0_);_(* \(#,##0\);_(* &quot;-&quot;??_);_(@_)">
                  <c:v>26.018906144496963</c:v>
                </c:pt>
                <c:pt idx="308" formatCode="_(* #,##0_);_(* \(#,##0\);_(* &quot;-&quot;??_);_(@_)">
                  <c:v>24.553116965383612</c:v>
                </c:pt>
                <c:pt idx="309" formatCode="_(* #,##0_);_(* \(#,##0\);_(* &quot;-&quot;??_);_(@_)">
                  <c:v>24.033377837116156</c:v>
                </c:pt>
                <c:pt idx="310" formatCode="_(* #,##0_);_(* \(#,##0\);_(* &quot;-&quot;??_);_(@_)">
                  <c:v>23.947181535730138</c:v>
                </c:pt>
                <c:pt idx="311" formatCode="_(* #,##0_);_(* \(#,##0\);_(* &quot;-&quot;??_);_(@_)">
                  <c:v>22.737650371128741</c:v>
                </c:pt>
                <c:pt idx="312" formatCode="_(* #,##0_);_(* \(#,##0\);_(* &quot;-&quot;??_);_(@_)">
                  <c:v>21.89596803487105</c:v>
                </c:pt>
                <c:pt idx="313" formatCode="_(* #,##0_);_(* \(#,##0\);_(* &quot;-&quot;??_);_(@_)">
                  <c:v>20.500691857370942</c:v>
                </c:pt>
                <c:pt idx="314" formatCode="_(* #,##0_);_(* \(#,##0\);_(* &quot;-&quot;??_);_(@_)">
                  <c:v>18.472856843429049</c:v>
                </c:pt>
                <c:pt idx="315" formatCode="_(* #,##0_);_(* \(#,##0\);_(* &quot;-&quot;??_);_(@_)">
                  <c:v>18.310334190231362</c:v>
                </c:pt>
                <c:pt idx="316" formatCode="_(* #,##0_);_(* \(#,##0\);_(* &quot;-&quot;??_);_(@_)">
                  <c:v>17.716765707418041</c:v>
                </c:pt>
                <c:pt idx="317" formatCode="_(* #,##0_);_(* \(#,##0\);_(* &quot;-&quot;??_);_(@_)">
                  <c:v>15.649506279359601</c:v>
                </c:pt>
                <c:pt idx="318" formatCode="_(* #,##0_);_(* \(#,##0\);_(* &quot;-&quot;??_);_(@_)">
                  <c:v>14.761725372009794</c:v>
                </c:pt>
                <c:pt idx="319" formatCode="_(* #,##0_);_(* \(#,##0\);_(* &quot;-&quot;??_);_(@_)">
                  <c:v>13.546555986205636</c:v>
                </c:pt>
                <c:pt idx="320" formatCode="_(* #,##0_);_(* \(#,##0\);_(* &quot;-&quot;??_);_(@_)">
                  <c:v>12.593731449602279</c:v>
                </c:pt>
                <c:pt idx="321" formatCode="_(* #,##0_);_(* \(#,##0\);_(* &quot;-&quot;??_);_(@_)">
                  <c:v>11.989187932337382</c:v>
                </c:pt>
                <c:pt idx="322" formatCode="_(* #,##0_);_(* \(#,##0\);_(* &quot;-&quot;??_);_(@_)">
                  <c:v>11.572250035760264</c:v>
                </c:pt>
                <c:pt idx="323" formatCode="_(* #,##0_);_(* \(#,##0\);_(* &quot;-&quot;??_);_(@_)">
                  <c:v>11.481741212691354</c:v>
                </c:pt>
                <c:pt idx="324" formatCode="_(* #,##0_);_(* \(#,##0\);_(* &quot;-&quot;??_);_(@_)">
                  <c:v>11.19533919668366</c:v>
                </c:pt>
                <c:pt idx="325" formatCode="_(* #,##0_);_(* \(#,##0\);_(* &quot;-&quot;??_);_(@_)">
                  <c:v>11.968671925441429</c:v>
                </c:pt>
                <c:pt idx="326" formatCode="_(* #,##0_);_(* \(#,##0\);_(* &quot;-&quot;??_);_(@_)">
                  <c:v>12.440302463796424</c:v>
                </c:pt>
                <c:pt idx="327" formatCode="_(* #,##0_);_(* \(#,##0\);_(* &quot;-&quot;??_);_(@_)">
                  <c:v>12.814342316014276</c:v>
                </c:pt>
                <c:pt idx="328" formatCode="_(* #,##0_);_(* \(#,##0\);_(* &quot;-&quot;??_);_(@_)">
                  <c:v>14.309097635240885</c:v>
                </c:pt>
                <c:pt idx="329" formatCode="_(* #,##0_);_(* \(#,##0\);_(* &quot;-&quot;??_);_(@_)">
                  <c:v>16.638339806388036</c:v>
                </c:pt>
                <c:pt idx="330" formatCode="_(* #,##0_);_(* \(#,##0\);_(* &quot;-&quot;??_);_(@_)">
                  <c:v>17.385166419149122</c:v>
                </c:pt>
                <c:pt idx="331" formatCode="_(* #,##0_);_(* \(#,##0\);_(* &quot;-&quot;??_);_(@_)">
                  <c:v>19.14307628768659</c:v>
                </c:pt>
                <c:pt idx="332" formatCode="_(* #,##0_);_(* \(#,##0\);_(* &quot;-&quot;??_);_(@_)">
                  <c:v>20.676806083650192</c:v>
                </c:pt>
                <c:pt idx="333" formatCode="_(* #,##0_);_(* \(#,##0\);_(* &quot;-&quot;??_);_(@_)">
                  <c:v>23.381165078869277</c:v>
                </c:pt>
                <c:pt idx="334" formatCode="_(* #,##0_);_(* \(#,##0\);_(* &quot;-&quot;??_);_(@_)">
                  <c:v>25.347387364226488</c:v>
                </c:pt>
                <c:pt idx="335" formatCode="_(* #,##0_);_(* \(#,##0\);_(* &quot;-&quot;??_);_(@_)">
                  <c:v>25.347387364226488</c:v>
                </c:pt>
                <c:pt idx="336" formatCode="_(* #,##0_);_(* \(#,##0\);_(* &quot;-&quot;??_);_(@_)">
                  <c:v>25.721362229102166</c:v>
                </c:pt>
                <c:pt idx="337" formatCode="_(* #,##0_);_(* \(#,##0\);_(* &quot;-&quot;??_);_(@_)">
                  <c:v>27.598896406752942</c:v>
                </c:pt>
                <c:pt idx="338" formatCode="_(* #,##0_);_(* \(#,##0\);_(* &quot;-&quot;??_);_(@_)">
                  <c:v>28.609143203148651</c:v>
                </c:pt>
                <c:pt idx="339" formatCode="_(* #,##0_);_(* \(#,##0\);_(* &quot;-&quot;??_);_(@_)">
                  <c:v>30.165500205846026</c:v>
                </c:pt>
                <c:pt idx="340" formatCode="_(* #,##0_);_(* \(#,##0\);_(* &quot;-&quot;??_);_(@_)">
                  <c:v>30.243496357960456</c:v>
                </c:pt>
                <c:pt idx="341" formatCode="_(* #,##0_);_(* \(#,##0\);_(* &quot;-&quot;??_);_(@_)">
                  <c:v>31.108043386392453</c:v>
                </c:pt>
                <c:pt idx="342" formatCode="_(* #,##0_);_(* \(#,##0\);_(* &quot;-&quot;??_);_(@_)">
                  <c:v>31.819074034563688</c:v>
                </c:pt>
                <c:pt idx="343" formatCode="_(* #,##0_);_(* \(#,##0\);_(* &quot;-&quot;??_);_(@_)">
                  <c:v>32.38102801039561</c:v>
                </c:pt>
                <c:pt idx="344" formatCode="_(* #,##0_);_(* \(#,##0\);_(* &quot;-&quot;??_);_(@_)">
                  <c:v>33.577584938961607</c:v>
                </c:pt>
                <c:pt idx="345" formatCode="_(* #,##0_);_(* \(#,##0\);_(* &quot;-&quot;??_);_(@_)">
                  <c:v>33.158967242449691</c:v>
                </c:pt>
                <c:pt idx="346" formatCode="_(* #,##0_);_(* \(#,##0\);_(* &quot;-&quot;??_);_(@_)">
                  <c:v>32.133270286982139</c:v>
                </c:pt>
                <c:pt idx="347" formatCode="_(* #,##0_);_(* \(#,##0\);_(* &quot;-&quot;??_);_(@_)">
                  <c:v>31.273626054085494</c:v>
                </c:pt>
                <c:pt idx="348" formatCode="_(* #,##0_);_(* \(#,##0\);_(* &quot;-&quot;??_);_(@_)">
                  <c:v>32.132760408949473</c:v>
                </c:pt>
                <c:pt idx="349" formatCode="_(* #,##0_);_(* \(#,##0\);_(* &quot;-&quot;??_);_(@_)">
                  <c:v>32.832507879333633</c:v>
                </c:pt>
                <c:pt idx="350" formatCode="_(* #,##0_);_(* \(#,##0\);_(* &quot;-&quot;??_);_(@_)">
                  <c:v>31.357055214723925</c:v>
                </c:pt>
                <c:pt idx="351" formatCode="_(* #,##0_);_(* \(#,##0\);_(* &quot;-&quot;??_);_(@_)">
                  <c:v>31.740634221043585</c:v>
                </c:pt>
                <c:pt idx="352" formatCode="_(* #,##0_);_(* \(#,##0\);_(* &quot;-&quot;??_);_(@_)">
                  <c:v>31.412225997983491</c:v>
                </c:pt>
                <c:pt idx="353" formatCode="_(* #,##0_);_(* \(#,##0\);_(* &quot;-&quot;??_);_(@_)">
                  <c:v>31.191716065130933</c:v>
                </c:pt>
                <c:pt idx="354" formatCode="_(* #,##0_);_(* \(#,##0\);_(* &quot;-&quot;??_);_(@_)">
                  <c:v>30.323697703797283</c:v>
                </c:pt>
                <c:pt idx="355" formatCode="_(* #,##0_);_(* \(#,##0\);_(* &quot;-&quot;??_);_(@_)">
                  <c:v>30.919369505910879</c:v>
                </c:pt>
                <c:pt idx="356" formatCode="_(* #,##0_);_(* \(#,##0\);_(* &quot;-&quot;??_);_(@_)">
                  <c:v>29.667469879518077</c:v>
                </c:pt>
                <c:pt idx="357" formatCode="_(* #,##0_);_(* \(#,##0\);_(* &quot;-&quot;??_);_(@_)">
                  <c:v>28.523259724246159</c:v>
                </c:pt>
                <c:pt idx="358" formatCode="_(* #,##0_);_(* \(#,##0\);_(* &quot;-&quot;??_);_(@_)">
                  <c:v>27.974799109669139</c:v>
                </c:pt>
                <c:pt idx="359" formatCode="_(* #,##0_);_(* \(#,##0\);_(* &quot;-&quot;??_);_(@_)">
                  <c:v>26.683492957746481</c:v>
                </c:pt>
                <c:pt idx="360" formatCode="_(* #,##0_);_(* \(#,##0\);_(* &quot;-&quot;??_);_(@_)">
                  <c:v>26.018906144496963</c:v>
                </c:pt>
                <c:pt idx="361" formatCode="_(* #,##0_);_(* \(#,##0\);_(* &quot;-&quot;??_);_(@_)">
                  <c:v>24.553116965383612</c:v>
                </c:pt>
                <c:pt idx="362" formatCode="_(* #,##0_);_(* \(#,##0\);_(* &quot;-&quot;??_);_(@_)">
                  <c:v>24.033377837116156</c:v>
                </c:pt>
                <c:pt idx="363" formatCode="_(* #,##0_);_(* \(#,##0\);_(* &quot;-&quot;??_);_(@_)">
                  <c:v>23.947181535730138</c:v>
                </c:pt>
                <c:pt idx="364" formatCode="_(* #,##0_);_(* \(#,##0\);_(* &quot;-&quot;??_);_(@_)">
                  <c:v>22.737650371128741</c:v>
                </c:pt>
                <c:pt idx="365" formatCode="_(* #,##0_);_(* \(#,##0\);_(* &quot;-&quot;??_);_(@_)">
                  <c:v>21.89596803487105</c:v>
                </c:pt>
                <c:pt idx="366" formatCode="_(* #,##0_);_(* \(#,##0\);_(* &quot;-&quot;??_);_(@_)">
                  <c:v>20.500691857370942</c:v>
                </c:pt>
                <c:pt idx="367" formatCode="_(* #,##0_);_(* \(#,##0\);_(* &quot;-&quot;??_);_(@_)">
                  <c:v>18.472856843429049</c:v>
                </c:pt>
                <c:pt idx="368" formatCode="_(* #,##0_);_(* \(#,##0\);_(* &quot;-&quot;??_);_(@_)">
                  <c:v>18.310334190231362</c:v>
                </c:pt>
                <c:pt idx="369" formatCode="_(* #,##0_);_(* \(#,##0\);_(* &quot;-&quot;??_);_(@_)">
                  <c:v>17.716765707418041</c:v>
                </c:pt>
                <c:pt idx="370" formatCode="_(* #,##0_);_(* \(#,##0\);_(* &quot;-&quot;??_);_(@_)">
                  <c:v>15.649506279359601</c:v>
                </c:pt>
                <c:pt idx="371" formatCode="_(* #,##0_);_(* \(#,##0\);_(* &quot;-&quot;??_);_(@_)">
                  <c:v>14.761725372009794</c:v>
                </c:pt>
                <c:pt idx="372" formatCode="_(* #,##0_);_(* \(#,##0\);_(* &quot;-&quot;??_);_(@_)">
                  <c:v>13.546555986205636</c:v>
                </c:pt>
                <c:pt idx="373" formatCode="_(* #,##0_);_(* \(#,##0\);_(* &quot;-&quot;??_);_(@_)">
                  <c:v>12.593731449602279</c:v>
                </c:pt>
                <c:pt idx="374" formatCode="_(* #,##0_);_(* \(#,##0\);_(* &quot;-&quot;??_);_(@_)">
                  <c:v>11.989187932337382</c:v>
                </c:pt>
                <c:pt idx="375" formatCode="_(* #,##0_);_(* \(#,##0\);_(* &quot;-&quot;??_);_(@_)">
                  <c:v>11.572250035760264</c:v>
                </c:pt>
                <c:pt idx="376" formatCode="_(* #,##0_);_(* \(#,##0\);_(* &quot;-&quot;??_);_(@_)">
                  <c:v>11.481741212691354</c:v>
                </c:pt>
                <c:pt idx="377" formatCode="_(* #,##0_);_(* \(#,##0\);_(* &quot;-&quot;??_);_(@_)">
                  <c:v>11.19533919668366</c:v>
                </c:pt>
                <c:pt idx="378" formatCode="_(* #,##0_);_(* \(#,##0\);_(* &quot;-&quot;??_);_(@_)">
                  <c:v>11.968671925441429</c:v>
                </c:pt>
                <c:pt idx="379" formatCode="_(* #,##0_);_(* \(#,##0\);_(* &quot;-&quot;??_);_(@_)">
                  <c:v>12.440302463796424</c:v>
                </c:pt>
                <c:pt idx="380" formatCode="_(* #,##0_);_(* \(#,##0\);_(* &quot;-&quot;??_);_(@_)">
                  <c:v>12.814342316014276</c:v>
                </c:pt>
                <c:pt idx="381" formatCode="_(* #,##0_);_(* \(#,##0\);_(* &quot;-&quot;??_);_(@_)">
                  <c:v>14.309097635240885</c:v>
                </c:pt>
                <c:pt idx="382" formatCode="_(* #,##0_);_(* \(#,##0\);_(* &quot;-&quot;??_);_(@_)">
                  <c:v>16.638339806388036</c:v>
                </c:pt>
                <c:pt idx="383" formatCode="_(* #,##0_);_(* \(#,##0\);_(* &quot;-&quot;??_);_(@_)">
                  <c:v>17.385166419149122</c:v>
                </c:pt>
                <c:pt idx="384" formatCode="_(* #,##0_);_(* \(#,##0\);_(* &quot;-&quot;??_);_(@_)">
                  <c:v>19.14307628768659</c:v>
                </c:pt>
                <c:pt idx="385" formatCode="_(* #,##0_);_(* \(#,##0\);_(* &quot;-&quot;??_);_(@_)">
                  <c:v>20.676806083650192</c:v>
                </c:pt>
                <c:pt idx="386" formatCode="_(* #,##0_);_(* \(#,##0\);_(* &quot;-&quot;??_);_(@_)">
                  <c:v>23.381165078869277</c:v>
                </c:pt>
                <c:pt idx="387" formatCode="_(* #,##0_);_(* \(#,##0\);_(* &quot;-&quot;??_);_(@_)">
                  <c:v>25.347387364226488</c:v>
                </c:pt>
                <c:pt idx="388" formatCode="_(* #,##0_);_(* \(#,##0\);_(* &quot;-&quot;??_);_(@_)">
                  <c:v>25.721362229102166</c:v>
                </c:pt>
                <c:pt idx="389" formatCode="_(* #,##0_);_(* \(#,##0\);_(* &quot;-&quot;??_);_(@_)">
                  <c:v>27.598896406752942</c:v>
                </c:pt>
                <c:pt idx="390" formatCode="_(* #,##0_);_(* \(#,##0\);_(* &quot;-&quot;??_);_(@_)">
                  <c:v>28.609143203148651</c:v>
                </c:pt>
                <c:pt idx="391" formatCode="_(* #,##0_);_(* \(#,##0\);_(* &quot;-&quot;??_);_(@_)">
                  <c:v>30.165500205846026</c:v>
                </c:pt>
                <c:pt idx="392" formatCode="_(* #,##0_);_(* \(#,##0\);_(* &quot;-&quot;??_);_(@_)">
                  <c:v>30.243496357960456</c:v>
                </c:pt>
                <c:pt idx="393" formatCode="_(* #,##0_);_(* \(#,##0\);_(* &quot;-&quot;??_);_(@_)">
                  <c:v>31.108043386392453</c:v>
                </c:pt>
                <c:pt idx="394" formatCode="_(* #,##0_);_(* \(#,##0\);_(* &quot;-&quot;??_);_(@_)">
                  <c:v>31.819074034563688</c:v>
                </c:pt>
                <c:pt idx="395" formatCode="_(* #,##0_);_(* \(#,##0\);_(* &quot;-&quot;??_);_(@_)">
                  <c:v>32.38102801039561</c:v>
                </c:pt>
                <c:pt idx="396" formatCode="_(* #,##0_);_(* \(#,##0\);_(* &quot;-&quot;??_);_(@_)">
                  <c:v>33.577584938961607</c:v>
                </c:pt>
                <c:pt idx="397" formatCode="_(* #,##0_);_(* \(#,##0\);_(* &quot;-&quot;??_);_(@_)">
                  <c:v>33.158967242449691</c:v>
                </c:pt>
                <c:pt idx="398" formatCode="_(* #,##0_);_(* \(#,##0\);_(* &quot;-&quot;??_);_(@_)">
                  <c:v>32.133270286982139</c:v>
                </c:pt>
                <c:pt idx="399" formatCode="_(* #,##0_);_(* \(#,##0\);_(* &quot;-&quot;??_);_(@_)">
                  <c:v>31.273626054085494</c:v>
                </c:pt>
                <c:pt idx="400" formatCode="_(* #,##0_);_(* \(#,##0\);_(* &quot;-&quot;??_);_(@_)">
                  <c:v>32.132760408949473</c:v>
                </c:pt>
                <c:pt idx="401" formatCode="_(* #,##0_);_(* \(#,##0\);_(* &quot;-&quot;??_);_(@_)">
                  <c:v>32.832507879333633</c:v>
                </c:pt>
                <c:pt idx="402" formatCode="_(* #,##0_);_(* \(#,##0\);_(* &quot;-&quot;??_);_(@_)">
                  <c:v>31.357055214723925</c:v>
                </c:pt>
                <c:pt idx="403" formatCode="_(* #,##0_);_(* \(#,##0\);_(* &quot;-&quot;??_);_(@_)">
                  <c:v>31.740634221043585</c:v>
                </c:pt>
                <c:pt idx="404" formatCode="_(* #,##0_);_(* \(#,##0\);_(* &quot;-&quot;??_);_(@_)">
                  <c:v>31.412225997983491</c:v>
                </c:pt>
                <c:pt idx="405" formatCode="_(* #,##0_);_(* \(#,##0\);_(* &quot;-&quot;??_);_(@_)">
                  <c:v>31.191716065130933</c:v>
                </c:pt>
                <c:pt idx="406" formatCode="_(* #,##0_);_(* \(#,##0\);_(* &quot;-&quot;??_);_(@_)">
                  <c:v>30.323697703797283</c:v>
                </c:pt>
                <c:pt idx="407" formatCode="_(* #,##0_);_(* \(#,##0\);_(* &quot;-&quot;??_);_(@_)">
                  <c:v>30.919369505910879</c:v>
                </c:pt>
                <c:pt idx="408" formatCode="_(* #,##0_);_(* \(#,##0\);_(* &quot;-&quot;??_);_(@_)">
                  <c:v>29.667469879518077</c:v>
                </c:pt>
                <c:pt idx="409" formatCode="_(* #,##0_);_(* \(#,##0\);_(* &quot;-&quot;??_);_(@_)">
                  <c:v>28.523259724246159</c:v>
                </c:pt>
                <c:pt idx="410" formatCode="_(* #,##0_);_(* \(#,##0\);_(* &quot;-&quot;??_);_(@_)">
                  <c:v>27.974799109669139</c:v>
                </c:pt>
                <c:pt idx="411" formatCode="_(* #,##0_);_(* \(#,##0\);_(* &quot;-&quot;??_);_(@_)">
                  <c:v>26.683492957746481</c:v>
                </c:pt>
                <c:pt idx="412" formatCode="_(* #,##0_);_(* \(#,##0\);_(* &quot;-&quot;??_);_(@_)">
                  <c:v>26.018906144496963</c:v>
                </c:pt>
                <c:pt idx="413" formatCode="_(* #,##0_);_(* \(#,##0\);_(* &quot;-&quot;??_);_(@_)">
                  <c:v>24.553116965383612</c:v>
                </c:pt>
                <c:pt idx="414" formatCode="_(* #,##0_);_(* \(#,##0\);_(* &quot;-&quot;??_);_(@_)">
                  <c:v>24.033377837116156</c:v>
                </c:pt>
                <c:pt idx="415" formatCode="_(* #,##0_);_(* \(#,##0\);_(* &quot;-&quot;??_);_(@_)">
                  <c:v>23.947181535730138</c:v>
                </c:pt>
                <c:pt idx="416" formatCode="_(* #,##0_);_(* \(#,##0\);_(* &quot;-&quot;??_);_(@_)">
                  <c:v>22.737650371128741</c:v>
                </c:pt>
                <c:pt idx="417" formatCode="_(* #,##0_);_(* \(#,##0\);_(* &quot;-&quot;??_);_(@_)">
                  <c:v>21.89596803487105</c:v>
                </c:pt>
                <c:pt idx="418" formatCode="_(* #,##0_);_(* \(#,##0\);_(* &quot;-&quot;??_);_(@_)">
                  <c:v>20.500691857370942</c:v>
                </c:pt>
                <c:pt idx="419" formatCode="_(* #,##0_);_(* \(#,##0\);_(* &quot;-&quot;??_);_(@_)">
                  <c:v>18.472856843429049</c:v>
                </c:pt>
                <c:pt idx="420" formatCode="_(* #,##0_);_(* \(#,##0\);_(* &quot;-&quot;??_);_(@_)">
                  <c:v>18.310334190231362</c:v>
                </c:pt>
                <c:pt idx="421" formatCode="_(* #,##0_);_(* \(#,##0\);_(* &quot;-&quot;??_);_(@_)">
                  <c:v>17.716765707418041</c:v>
                </c:pt>
                <c:pt idx="422" formatCode="_(* #,##0_);_(* \(#,##0\);_(* &quot;-&quot;??_);_(@_)">
                  <c:v>15.649506279359601</c:v>
                </c:pt>
                <c:pt idx="423" formatCode="_(* #,##0_);_(* \(#,##0\);_(* &quot;-&quot;??_);_(@_)">
                  <c:v>14.761725372009794</c:v>
                </c:pt>
                <c:pt idx="424" formatCode="_(* #,##0_);_(* \(#,##0\);_(* &quot;-&quot;??_);_(@_)">
                  <c:v>13.546555986205636</c:v>
                </c:pt>
                <c:pt idx="425" formatCode="_(* #,##0_);_(* \(#,##0\);_(* &quot;-&quot;??_);_(@_)">
                  <c:v>12.593731449602279</c:v>
                </c:pt>
                <c:pt idx="426" formatCode="_(* #,##0_);_(* \(#,##0\);_(* &quot;-&quot;??_);_(@_)">
                  <c:v>11.989187932337382</c:v>
                </c:pt>
              </c:numCache>
            </c:numRef>
          </c:val>
          <c:smooth val="0"/>
          <c:extLst>
            <c:ext xmlns:c16="http://schemas.microsoft.com/office/drawing/2014/chart" uri="{C3380CC4-5D6E-409C-BE32-E72D297353CC}">
              <c16:uniqueId val="{00000003-16C7-4E8E-B236-C13A8506D420}"/>
            </c:ext>
          </c:extLst>
        </c:ser>
        <c:dLbls>
          <c:showLegendKey val="0"/>
          <c:showVal val="0"/>
          <c:showCatName val="0"/>
          <c:showSerName val="0"/>
          <c:showPercent val="0"/>
          <c:showBubbleSize val="0"/>
        </c:dLbls>
        <c:hiLowLines>
          <c:spPr>
            <a:ln w="53975" cap="flat" cmpd="sng" algn="ctr">
              <a:solidFill>
                <a:schemeClr val="bg1">
                  <a:lumMod val="50000"/>
                  <a:alpha val="20000"/>
                </a:schemeClr>
              </a:solidFill>
              <a:round/>
            </a:ln>
            <a:effectLst/>
          </c:spPr>
        </c:hiLowLines>
        <c:smooth val="0"/>
        <c:axId val="2021624688"/>
        <c:axId val="2021630096"/>
      </c:lineChart>
      <c:dateAx>
        <c:axId val="2021624688"/>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30096"/>
        <c:crosses val="autoZero"/>
        <c:auto val="1"/>
        <c:lblOffset val="100"/>
        <c:baseTimeUnit val="days"/>
        <c:majorUnit val="3"/>
        <c:majorTimeUnit val="months"/>
        <c:minorUnit val="1"/>
        <c:minorTimeUnit val="months"/>
      </c:dateAx>
      <c:valAx>
        <c:axId val="2021630096"/>
        <c:scaling>
          <c:orientation val="minMax"/>
          <c:max val="55"/>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Days</a:t>
                </a:r>
              </a:p>
            </c:rich>
          </c:tx>
          <c:layout>
            <c:manualLayout>
              <c:xMode val="edge"/>
              <c:yMode val="edge"/>
              <c:x val="2.137863431843803E-2"/>
              <c:y val="0.3611071906748432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624688"/>
        <c:crosses val="autoZero"/>
        <c:crossBetween val="between"/>
        <c:majorUnit val="5"/>
      </c:valAx>
      <c:spPr>
        <a:noFill/>
        <a:ln>
          <a:noFill/>
        </a:ln>
        <a:effectLst/>
      </c:spPr>
    </c:plotArea>
    <c:legend>
      <c:legendPos val="b"/>
      <c:layout>
        <c:manualLayout>
          <c:xMode val="edge"/>
          <c:yMode val="edge"/>
          <c:x val="0.18998755080118485"/>
          <c:y val="0.77262305632274075"/>
          <c:w val="0.5535796058937773"/>
          <c:h val="0.22096397959263539"/>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10196"/>
      </a:schemeClr>
    </a:solidFill>
    <a:ln w="12700"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PADD 1 Exports</a:t>
            </a: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3"/>
          <c:order val="0"/>
          <c:tx>
            <c:strRef>
              <c:f>Exports!$E$2</c:f>
              <c:strCache>
                <c:ptCount val="1"/>
                <c:pt idx="0">
                  <c:v>PADD 1 Ethane Exports</c:v>
                </c:pt>
              </c:strCache>
            </c:strRef>
          </c:tx>
          <c:spPr>
            <a:ln w="28575" cap="rnd">
              <a:solidFill>
                <a:schemeClr val="accent1"/>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Exports!$E$3:$E$21</c:f>
              <c:numCache>
                <c:formatCode>General</c:formatCode>
                <c:ptCount val="19"/>
                <c:pt idx="0">
                  <c:v>79</c:v>
                </c:pt>
                <c:pt idx="1">
                  <c:v>63</c:v>
                </c:pt>
                <c:pt idx="2" formatCode="#,##0">
                  <c:v>96</c:v>
                </c:pt>
                <c:pt idx="3" formatCode="#,##0">
                  <c:v>73</c:v>
                </c:pt>
                <c:pt idx="4" formatCode="#,##0">
                  <c:v>78</c:v>
                </c:pt>
                <c:pt idx="5" formatCode="#,##0">
                  <c:v>63</c:v>
                </c:pt>
                <c:pt idx="6" formatCode="#,##0">
                  <c:v>62</c:v>
                </c:pt>
                <c:pt idx="7" formatCode="#,##0">
                  <c:v>83</c:v>
                </c:pt>
                <c:pt idx="8" formatCode="#,##0">
                  <c:v>67</c:v>
                </c:pt>
                <c:pt idx="9" formatCode="#,##0">
                  <c:v>78</c:v>
                </c:pt>
                <c:pt idx="10" formatCode="#,##0">
                  <c:v>57</c:v>
                </c:pt>
                <c:pt idx="11" formatCode="#,##0">
                  <c:v>51</c:v>
                </c:pt>
                <c:pt idx="12" formatCode="#,##0">
                  <c:v>97</c:v>
                </c:pt>
                <c:pt idx="13" formatCode="#,##0">
                  <c:v>88</c:v>
                </c:pt>
                <c:pt idx="14" formatCode="#,##0">
                  <c:v>66</c:v>
                </c:pt>
                <c:pt idx="15" formatCode="#,##0">
                  <c:v>68</c:v>
                </c:pt>
                <c:pt idx="16" formatCode="#,##0">
                  <c:v>90</c:v>
                </c:pt>
                <c:pt idx="17" formatCode="#,##0">
                  <c:v>63</c:v>
                </c:pt>
                <c:pt idx="18" formatCode="#,##0">
                  <c:v>72</c:v>
                </c:pt>
              </c:numCache>
            </c:numRef>
          </c:val>
          <c:smooth val="0"/>
          <c:extLst>
            <c:ext xmlns:c16="http://schemas.microsoft.com/office/drawing/2014/chart" uri="{C3380CC4-5D6E-409C-BE32-E72D297353CC}">
              <c16:uniqueId val="{00000000-AAE8-494A-837D-CB3B4EF9815E}"/>
            </c:ext>
          </c:extLst>
        </c:ser>
        <c:ser>
          <c:idx val="4"/>
          <c:order val="1"/>
          <c:tx>
            <c:strRef>
              <c:f>Exports!$H$2</c:f>
              <c:strCache>
                <c:ptCount val="1"/>
                <c:pt idx="0">
                  <c:v>PADD 1 Propane Exports</c:v>
                </c:pt>
              </c:strCache>
            </c:strRef>
          </c:tx>
          <c:spPr>
            <a:ln w="28575" cap="rnd">
              <a:solidFill>
                <a:schemeClr val="accent2"/>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Exports!$H$3:$H$21</c:f>
              <c:numCache>
                <c:formatCode>General</c:formatCode>
                <c:ptCount val="19"/>
                <c:pt idx="0">
                  <c:v>136</c:v>
                </c:pt>
                <c:pt idx="1">
                  <c:v>107</c:v>
                </c:pt>
                <c:pt idx="2" formatCode="#,##0">
                  <c:v>105</c:v>
                </c:pt>
                <c:pt idx="3" formatCode="#,##0">
                  <c:v>93</c:v>
                </c:pt>
                <c:pt idx="4" formatCode="#,##0">
                  <c:v>102</c:v>
                </c:pt>
                <c:pt idx="5" formatCode="#,##0">
                  <c:v>120</c:v>
                </c:pt>
                <c:pt idx="6" formatCode="#,##0">
                  <c:v>150</c:v>
                </c:pt>
                <c:pt idx="7" formatCode="#,##0">
                  <c:v>160</c:v>
                </c:pt>
                <c:pt idx="8" formatCode="#,##0">
                  <c:v>157</c:v>
                </c:pt>
                <c:pt idx="9" formatCode="#,##0">
                  <c:v>177</c:v>
                </c:pt>
                <c:pt idx="10" formatCode="#,##0">
                  <c:v>151</c:v>
                </c:pt>
                <c:pt idx="11" formatCode="#,##0">
                  <c:v>167</c:v>
                </c:pt>
                <c:pt idx="12" formatCode="#,##0">
                  <c:v>133</c:v>
                </c:pt>
                <c:pt idx="13" formatCode="#,##0">
                  <c:v>123</c:v>
                </c:pt>
                <c:pt idx="14" formatCode="#,##0">
                  <c:v>80</c:v>
                </c:pt>
                <c:pt idx="15" formatCode="#,##0">
                  <c:v>104</c:v>
                </c:pt>
                <c:pt idx="16" formatCode="#,##0">
                  <c:v>107</c:v>
                </c:pt>
                <c:pt idx="17" formatCode="#,##0">
                  <c:v>126</c:v>
                </c:pt>
                <c:pt idx="18" formatCode="#,##0">
                  <c:v>160</c:v>
                </c:pt>
              </c:numCache>
            </c:numRef>
          </c:val>
          <c:smooth val="0"/>
          <c:extLst>
            <c:ext xmlns:c16="http://schemas.microsoft.com/office/drawing/2014/chart" uri="{C3380CC4-5D6E-409C-BE32-E72D297353CC}">
              <c16:uniqueId val="{00000001-AAE8-494A-837D-CB3B4EF9815E}"/>
            </c:ext>
          </c:extLst>
        </c:ser>
        <c:ser>
          <c:idx val="5"/>
          <c:order val="2"/>
          <c:tx>
            <c:strRef>
              <c:f>Exports!$B$2</c:f>
              <c:strCache>
                <c:ptCount val="1"/>
                <c:pt idx="0">
                  <c:v>PADD 1 Total NGL Exports</c:v>
                </c:pt>
              </c:strCache>
            </c:strRef>
          </c:tx>
          <c:spPr>
            <a:ln w="28575" cap="rnd">
              <a:solidFill>
                <a:schemeClr val="accent4"/>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Exports!$B$3:$B$21</c:f>
              <c:numCache>
                <c:formatCode>General</c:formatCode>
                <c:ptCount val="19"/>
                <c:pt idx="0">
                  <c:v>276</c:v>
                </c:pt>
                <c:pt idx="1">
                  <c:v>195</c:v>
                </c:pt>
                <c:pt idx="2" formatCode="#,##0">
                  <c:v>226</c:v>
                </c:pt>
                <c:pt idx="3" formatCode="#,##0">
                  <c:v>199</c:v>
                </c:pt>
                <c:pt idx="4" formatCode="#,##0">
                  <c:v>204</c:v>
                </c:pt>
                <c:pt idx="5" formatCode="#,##0">
                  <c:v>195</c:v>
                </c:pt>
                <c:pt idx="6" formatCode="#,##0">
                  <c:v>257</c:v>
                </c:pt>
                <c:pt idx="7" formatCode="#,##0">
                  <c:v>292</c:v>
                </c:pt>
                <c:pt idx="8" formatCode="#,##0">
                  <c:v>297</c:v>
                </c:pt>
                <c:pt idx="9" formatCode="#,##0">
                  <c:v>338</c:v>
                </c:pt>
                <c:pt idx="10" formatCode="#,##0">
                  <c:v>295</c:v>
                </c:pt>
                <c:pt idx="11" formatCode="#,##0">
                  <c:v>275</c:v>
                </c:pt>
                <c:pt idx="12" formatCode="#,##0">
                  <c:v>254</c:v>
                </c:pt>
                <c:pt idx="13" formatCode="#,##0">
                  <c:v>232</c:v>
                </c:pt>
                <c:pt idx="14" formatCode="#,##0">
                  <c:v>163</c:v>
                </c:pt>
                <c:pt idx="15" formatCode="#,##0">
                  <c:v>185</c:v>
                </c:pt>
                <c:pt idx="16" formatCode="#,##0">
                  <c:v>215</c:v>
                </c:pt>
                <c:pt idx="17" formatCode="#,##0">
                  <c:v>226</c:v>
                </c:pt>
                <c:pt idx="18" formatCode="#,##0">
                  <c:v>262</c:v>
                </c:pt>
              </c:numCache>
            </c:numRef>
          </c:val>
          <c:smooth val="0"/>
          <c:extLst>
            <c:ext xmlns:c16="http://schemas.microsoft.com/office/drawing/2014/chart" uri="{C3380CC4-5D6E-409C-BE32-E72D297353CC}">
              <c16:uniqueId val="{00000002-AAE8-494A-837D-CB3B4EF9815E}"/>
            </c:ext>
          </c:extLst>
        </c:ser>
        <c:dLbls>
          <c:showLegendKey val="0"/>
          <c:showVal val="0"/>
          <c:showCatName val="0"/>
          <c:showSerName val="0"/>
          <c:showPercent val="0"/>
          <c:showBubbleSize val="0"/>
        </c:dLbls>
        <c:smooth val="0"/>
        <c:axId val="1640306015"/>
        <c:axId val="1640316831"/>
        <c:extLst>
          <c:ext xmlns:c15="http://schemas.microsoft.com/office/drawing/2012/chart" uri="{02D57815-91ED-43cb-92C2-25804820EDAC}">
            <c15:filteredLineSeries>
              <c15:ser>
                <c:idx val="0"/>
                <c:order val="3"/>
                <c:tx>
                  <c:strRef>
                    <c:extLst>
                      <c:ext uri="{02D57815-91ED-43cb-92C2-25804820EDAC}">
                        <c15:formulaRef>
                          <c15:sqref>Exports!$G$2</c15:sqref>
                        </c15:formulaRef>
                      </c:ext>
                    </c:extLst>
                    <c:strCache>
                      <c:ptCount val="1"/>
                      <c:pt idx="0">
                        <c:v>PADD 3 Ethane Exports</c:v>
                      </c:pt>
                    </c:strCache>
                  </c:strRef>
                </c:tx>
                <c:spPr>
                  <a:ln w="28575" cap="rnd">
                    <a:solidFill>
                      <a:schemeClr val="accent1"/>
                    </a:solidFill>
                    <a:round/>
                  </a:ln>
                  <a:effectLst/>
                </c:spPr>
                <c:marker>
                  <c:symbol val="none"/>
                </c:marker>
                <c:cat>
                  <c:numRef>
                    <c:extLst>
                      <c:ex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c:ext uri="{02D57815-91ED-43cb-92C2-25804820EDAC}">
                        <c15:formulaRef>
                          <c15:sqref>Exports!$G$13:$G$25</c15:sqref>
                        </c15:formulaRef>
                      </c:ext>
                    </c:extLst>
                    <c:numCache>
                      <c:formatCode>#,##0</c:formatCode>
                      <c:ptCount val="13"/>
                      <c:pt idx="0">
                        <c:v>215</c:v>
                      </c:pt>
                      <c:pt idx="1">
                        <c:v>299</c:v>
                      </c:pt>
                      <c:pt idx="2">
                        <c:v>336</c:v>
                      </c:pt>
                      <c:pt idx="3">
                        <c:v>292</c:v>
                      </c:pt>
                      <c:pt idx="4">
                        <c:v>366</c:v>
                      </c:pt>
                      <c:pt idx="5">
                        <c:v>282</c:v>
                      </c:pt>
                      <c:pt idx="6">
                        <c:v>316</c:v>
                      </c:pt>
                      <c:pt idx="7">
                        <c:v>351</c:v>
                      </c:pt>
                      <c:pt idx="8">
                        <c:v>197</c:v>
                      </c:pt>
                      <c:pt idx="9">
                        <c:v>346</c:v>
                      </c:pt>
                      <c:pt idx="10">
                        <c:v>164</c:v>
                      </c:pt>
                      <c:pt idx="11">
                        <c:v>240</c:v>
                      </c:pt>
                      <c:pt idx="12">
                        <c:v>230</c:v>
                      </c:pt>
                    </c:numCache>
                  </c:numRef>
                </c:val>
                <c:smooth val="0"/>
                <c:extLst>
                  <c:ext xmlns:c16="http://schemas.microsoft.com/office/drawing/2014/chart" uri="{C3380CC4-5D6E-409C-BE32-E72D297353CC}">
                    <c16:uniqueId val="{00000003-AAE8-494A-837D-CB3B4EF9815E}"/>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Exports!$J$2</c15:sqref>
                        </c15:formulaRef>
                      </c:ext>
                    </c:extLst>
                    <c:strCache>
                      <c:ptCount val="1"/>
                      <c:pt idx="0">
                        <c:v>PADD 3 Propane Exports</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Exports!$J$13:$J$25</c15:sqref>
                        </c15:formulaRef>
                      </c:ext>
                    </c:extLst>
                    <c:numCache>
                      <c:formatCode>#,##0</c:formatCode>
                      <c:ptCount val="13"/>
                      <c:pt idx="0">
                        <c:v>1188</c:v>
                      </c:pt>
                      <c:pt idx="1">
                        <c:v>1138</c:v>
                      </c:pt>
                      <c:pt idx="2">
                        <c:v>1302</c:v>
                      </c:pt>
                      <c:pt idx="3">
                        <c:v>1092</c:v>
                      </c:pt>
                      <c:pt idx="4">
                        <c:v>1240</c:v>
                      </c:pt>
                      <c:pt idx="5">
                        <c:v>1232</c:v>
                      </c:pt>
                      <c:pt idx="6">
                        <c:v>1266</c:v>
                      </c:pt>
                      <c:pt idx="7">
                        <c:v>1110</c:v>
                      </c:pt>
                      <c:pt idx="8">
                        <c:v>1074</c:v>
                      </c:pt>
                      <c:pt idx="9">
                        <c:v>1032</c:v>
                      </c:pt>
                      <c:pt idx="10">
                        <c:v>1159</c:v>
                      </c:pt>
                      <c:pt idx="11">
                        <c:v>1095</c:v>
                      </c:pt>
                      <c:pt idx="12">
                        <c:v>1106</c:v>
                      </c:pt>
                    </c:numCache>
                  </c:numRef>
                </c:val>
                <c:smooth val="0"/>
                <c:extLst xmlns:c15="http://schemas.microsoft.com/office/drawing/2012/chart">
                  <c:ext xmlns:c16="http://schemas.microsoft.com/office/drawing/2014/chart" uri="{C3380CC4-5D6E-409C-BE32-E72D297353CC}">
                    <c16:uniqueId val="{00000004-AAE8-494A-837D-CB3B4EF9815E}"/>
                  </c:ext>
                </c:extLst>
              </c15:ser>
            </c15:filteredLineSeries>
            <c15:filteredLineSeries>
              <c15:ser>
                <c:idx val="2"/>
                <c:order val="5"/>
                <c:tx>
                  <c:strRef>
                    <c:extLst xmlns:c15="http://schemas.microsoft.com/office/drawing/2012/chart">
                      <c:ext xmlns:c15="http://schemas.microsoft.com/office/drawing/2012/chart" uri="{02D57815-91ED-43cb-92C2-25804820EDAC}">
                        <c15:formulaRef>
                          <c15:sqref>Exports!$D$2</c15:sqref>
                        </c15:formulaRef>
                      </c:ext>
                    </c:extLst>
                    <c:strCache>
                      <c:ptCount val="1"/>
                      <c:pt idx="0">
                        <c:v>PADD 3 Total NGL Exports</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Exports!$D$13:$D$25</c15:sqref>
                        </c15:formulaRef>
                      </c:ext>
                    </c:extLst>
                    <c:numCache>
                      <c:formatCode>#,##0</c:formatCode>
                      <c:ptCount val="13"/>
                      <c:pt idx="0">
                        <c:v>1758</c:v>
                      </c:pt>
                      <c:pt idx="1">
                        <c:v>1803</c:v>
                      </c:pt>
                      <c:pt idx="2">
                        <c:v>1970</c:v>
                      </c:pt>
                      <c:pt idx="3">
                        <c:v>1699</c:v>
                      </c:pt>
                      <c:pt idx="4">
                        <c:v>1834</c:v>
                      </c:pt>
                      <c:pt idx="5">
                        <c:v>1828</c:v>
                      </c:pt>
                      <c:pt idx="6">
                        <c:v>1917</c:v>
                      </c:pt>
                      <c:pt idx="7">
                        <c:v>1857</c:v>
                      </c:pt>
                      <c:pt idx="8">
                        <c:v>1556</c:v>
                      </c:pt>
                      <c:pt idx="9">
                        <c:v>1731</c:v>
                      </c:pt>
                      <c:pt idx="10">
                        <c:v>1716</c:v>
                      </c:pt>
                      <c:pt idx="11">
                        <c:v>1607</c:v>
                      </c:pt>
                      <c:pt idx="12">
                        <c:v>1698</c:v>
                      </c:pt>
                    </c:numCache>
                  </c:numRef>
                </c:val>
                <c:smooth val="0"/>
                <c:extLst xmlns:c15="http://schemas.microsoft.com/office/drawing/2012/chart">
                  <c:ext xmlns:c16="http://schemas.microsoft.com/office/drawing/2014/chart" uri="{C3380CC4-5D6E-409C-BE32-E72D297353CC}">
                    <c16:uniqueId val="{00000005-AAE8-494A-837D-CB3B4EF9815E}"/>
                  </c:ext>
                </c:extLst>
              </c15:ser>
            </c15:filteredLineSeries>
          </c:ext>
        </c:extLst>
      </c:lineChart>
      <c:dateAx>
        <c:axId val="1640306015"/>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316831"/>
        <c:crosses val="autoZero"/>
        <c:auto val="1"/>
        <c:lblOffset val="100"/>
        <c:baseTimeUnit val="months"/>
      </c:dateAx>
      <c:valAx>
        <c:axId val="1640316831"/>
        <c:scaling>
          <c:orientation val="minMax"/>
          <c:max val="3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Mb/d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30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196"/>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PADD 2 Exports</a:t>
            </a: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4"/>
          <c:order val="0"/>
          <c:tx>
            <c:strRef>
              <c:f>Exports!$F$2</c:f>
              <c:strCache>
                <c:ptCount val="1"/>
                <c:pt idx="0">
                  <c:v>PADD 2 Ethane Exports</c:v>
                </c:pt>
              </c:strCache>
            </c:strRef>
          </c:tx>
          <c:spPr>
            <a:ln w="28575" cap="rnd">
              <a:solidFill>
                <a:schemeClr val="accent1"/>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Exports!$F$3:$F$21</c:f>
              <c:numCache>
                <c:formatCode>General</c:formatCode>
                <c:ptCount val="19"/>
                <c:pt idx="0">
                  <c:v>62</c:v>
                </c:pt>
                <c:pt idx="1">
                  <c:v>70</c:v>
                </c:pt>
                <c:pt idx="2" formatCode="#,##0">
                  <c:v>74</c:v>
                </c:pt>
                <c:pt idx="3" formatCode="#,##0">
                  <c:v>70</c:v>
                </c:pt>
                <c:pt idx="4" formatCode="#,##0">
                  <c:v>96</c:v>
                </c:pt>
                <c:pt idx="5" formatCode="#,##0">
                  <c:v>72</c:v>
                </c:pt>
                <c:pt idx="6" formatCode="#,##0">
                  <c:v>75</c:v>
                </c:pt>
                <c:pt idx="7" formatCode="#,##0">
                  <c:v>77</c:v>
                </c:pt>
                <c:pt idx="8" formatCode="#,##0">
                  <c:v>45</c:v>
                </c:pt>
                <c:pt idx="9" formatCode="#,##0">
                  <c:v>50</c:v>
                </c:pt>
                <c:pt idx="10" formatCode="#,##0">
                  <c:v>42</c:v>
                </c:pt>
                <c:pt idx="11" formatCode="#,##0">
                  <c:v>72</c:v>
                </c:pt>
                <c:pt idx="12" formatCode="#,##0">
                  <c:v>96</c:v>
                </c:pt>
                <c:pt idx="13" formatCode="#,##0">
                  <c:v>87</c:v>
                </c:pt>
                <c:pt idx="14" formatCode="#,##0">
                  <c:v>75</c:v>
                </c:pt>
                <c:pt idx="15" formatCode="#,##0">
                  <c:v>80</c:v>
                </c:pt>
                <c:pt idx="16" formatCode="#,##0">
                  <c:v>70</c:v>
                </c:pt>
                <c:pt idx="17" formatCode="#,##0">
                  <c:v>93</c:v>
                </c:pt>
                <c:pt idx="18" formatCode="#,##0">
                  <c:v>93</c:v>
                </c:pt>
              </c:numCache>
            </c:numRef>
          </c:val>
          <c:smooth val="0"/>
          <c:extLst xmlns:c15="http://schemas.microsoft.com/office/drawing/2012/chart">
            <c:ext xmlns:c16="http://schemas.microsoft.com/office/drawing/2014/chart" uri="{C3380CC4-5D6E-409C-BE32-E72D297353CC}">
              <c16:uniqueId val="{00000000-604F-422F-A162-EB8D503F8587}"/>
            </c:ext>
          </c:extLst>
        </c:ser>
        <c:ser>
          <c:idx val="7"/>
          <c:order val="1"/>
          <c:tx>
            <c:strRef>
              <c:f>Exports!$I$2</c:f>
              <c:strCache>
                <c:ptCount val="1"/>
                <c:pt idx="0">
                  <c:v>PADD 2 Propane Exports</c:v>
                </c:pt>
              </c:strCache>
            </c:strRef>
          </c:tx>
          <c:spPr>
            <a:ln w="28575" cap="rnd">
              <a:solidFill>
                <a:schemeClr val="accent2"/>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Exports!$I$3:$I$21</c:f>
              <c:numCache>
                <c:formatCode>General</c:formatCode>
                <c:ptCount val="19"/>
                <c:pt idx="0">
                  <c:v>5</c:v>
                </c:pt>
                <c:pt idx="1">
                  <c:v>3</c:v>
                </c:pt>
                <c:pt idx="2" formatCode="#,##0">
                  <c:v>4</c:v>
                </c:pt>
                <c:pt idx="3" formatCode="#,##0">
                  <c:v>3</c:v>
                </c:pt>
                <c:pt idx="4" formatCode="#,##0">
                  <c:v>3</c:v>
                </c:pt>
                <c:pt idx="5" formatCode="#,##0">
                  <c:v>4</c:v>
                </c:pt>
                <c:pt idx="6" formatCode="#,##0">
                  <c:v>6</c:v>
                </c:pt>
                <c:pt idx="7" formatCode="#,##0">
                  <c:v>5</c:v>
                </c:pt>
                <c:pt idx="8" formatCode="#,##0">
                  <c:v>5</c:v>
                </c:pt>
                <c:pt idx="9" formatCode="#,##0">
                  <c:v>4</c:v>
                </c:pt>
                <c:pt idx="10" formatCode="#,##0">
                  <c:v>5</c:v>
                </c:pt>
                <c:pt idx="11" formatCode="#,##0">
                  <c:v>3</c:v>
                </c:pt>
                <c:pt idx="12" formatCode="#,##0">
                  <c:v>6</c:v>
                </c:pt>
                <c:pt idx="13" formatCode="#,##0">
                  <c:v>5</c:v>
                </c:pt>
                <c:pt idx="14" formatCode="#,##0">
                  <c:v>4</c:v>
                </c:pt>
                <c:pt idx="15" formatCode="#,##0">
                  <c:v>3</c:v>
                </c:pt>
                <c:pt idx="16" formatCode="#,##0">
                  <c:v>4</c:v>
                </c:pt>
                <c:pt idx="17" formatCode="#,##0">
                  <c:v>4</c:v>
                </c:pt>
                <c:pt idx="18" formatCode="#,##0">
                  <c:v>4</c:v>
                </c:pt>
              </c:numCache>
            </c:numRef>
          </c:val>
          <c:smooth val="0"/>
          <c:extLst>
            <c:ext xmlns:c16="http://schemas.microsoft.com/office/drawing/2014/chart" uri="{C3380CC4-5D6E-409C-BE32-E72D297353CC}">
              <c16:uniqueId val="{00000001-604F-422F-A162-EB8D503F8587}"/>
            </c:ext>
          </c:extLst>
        </c:ser>
        <c:ser>
          <c:idx val="1"/>
          <c:order val="2"/>
          <c:tx>
            <c:strRef>
              <c:f>Exports!$C$2</c:f>
              <c:strCache>
                <c:ptCount val="1"/>
                <c:pt idx="0">
                  <c:v>PADD 2 Total NGL Exports</c:v>
                </c:pt>
              </c:strCache>
            </c:strRef>
          </c:tx>
          <c:spPr>
            <a:ln w="28575" cap="rnd">
              <a:solidFill>
                <a:schemeClr val="accent4"/>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Exports!$C$3:$C$21</c:f>
              <c:numCache>
                <c:formatCode>General</c:formatCode>
                <c:ptCount val="19"/>
                <c:pt idx="0">
                  <c:v>194</c:v>
                </c:pt>
                <c:pt idx="1">
                  <c:v>233</c:v>
                </c:pt>
                <c:pt idx="2" formatCode="#,##0">
                  <c:v>225</c:v>
                </c:pt>
                <c:pt idx="3" formatCode="#,##0">
                  <c:v>239</c:v>
                </c:pt>
                <c:pt idx="4" formatCode="#,##0">
                  <c:v>271</c:v>
                </c:pt>
                <c:pt idx="5" formatCode="#,##0">
                  <c:v>176</c:v>
                </c:pt>
                <c:pt idx="6" formatCode="#,##0">
                  <c:v>286</c:v>
                </c:pt>
                <c:pt idx="7" formatCode="#,##0">
                  <c:v>249</c:v>
                </c:pt>
                <c:pt idx="8" formatCode="#,##0">
                  <c:v>240</c:v>
                </c:pt>
                <c:pt idx="9" formatCode="#,##0">
                  <c:v>249</c:v>
                </c:pt>
                <c:pt idx="10" formatCode="#,##0">
                  <c:v>189</c:v>
                </c:pt>
                <c:pt idx="11" formatCode="#,##0">
                  <c:v>238</c:v>
                </c:pt>
                <c:pt idx="12" formatCode="#,##0">
                  <c:v>254</c:v>
                </c:pt>
                <c:pt idx="13" formatCode="#,##0">
                  <c:v>250</c:v>
                </c:pt>
                <c:pt idx="14" formatCode="#,##0">
                  <c:v>255</c:v>
                </c:pt>
                <c:pt idx="15" formatCode="#,##0">
                  <c:v>263</c:v>
                </c:pt>
                <c:pt idx="16" formatCode="#,##0">
                  <c:v>252</c:v>
                </c:pt>
                <c:pt idx="17" formatCode="#,##0">
                  <c:v>246</c:v>
                </c:pt>
                <c:pt idx="18" formatCode="#,##0">
                  <c:v>289</c:v>
                </c:pt>
              </c:numCache>
            </c:numRef>
          </c:val>
          <c:smooth val="0"/>
          <c:extLst xmlns:c15="http://schemas.microsoft.com/office/drawing/2012/chart">
            <c:ext xmlns:c16="http://schemas.microsoft.com/office/drawing/2014/chart" uri="{C3380CC4-5D6E-409C-BE32-E72D297353CC}">
              <c16:uniqueId val="{00000002-604F-422F-A162-EB8D503F8587}"/>
            </c:ext>
          </c:extLst>
        </c:ser>
        <c:ser>
          <c:idx val="9"/>
          <c:order val="3"/>
          <c:tx>
            <c:strRef>
              <c:f>Exports!$K$2</c:f>
              <c:strCache>
                <c:ptCount val="1"/>
                <c:pt idx="0">
                  <c:v>PADD 2 Natural Gasoline Exports</c:v>
                </c:pt>
              </c:strCache>
            </c:strRef>
          </c:tx>
          <c:spPr>
            <a:ln w="28575" cap="rnd">
              <a:solidFill>
                <a:schemeClr val="accent3"/>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Exports!$K$3:$K$21</c:f>
              <c:numCache>
                <c:formatCode>General</c:formatCode>
                <c:ptCount val="19"/>
                <c:pt idx="0">
                  <c:v>125</c:v>
                </c:pt>
                <c:pt idx="1">
                  <c:v>155</c:v>
                </c:pt>
                <c:pt idx="2" formatCode="#,##0">
                  <c:v>144</c:v>
                </c:pt>
                <c:pt idx="3" formatCode="#,##0">
                  <c:v>161</c:v>
                </c:pt>
                <c:pt idx="4" formatCode="#,##0">
                  <c:v>169</c:v>
                </c:pt>
                <c:pt idx="5" formatCode="#,##0">
                  <c:v>97</c:v>
                </c:pt>
                <c:pt idx="6" formatCode="#,##0">
                  <c:v>197</c:v>
                </c:pt>
                <c:pt idx="7" formatCode="#,##0">
                  <c:v>162</c:v>
                </c:pt>
                <c:pt idx="8" formatCode="#,##0">
                  <c:v>182</c:v>
                </c:pt>
                <c:pt idx="9" formatCode="#,##0">
                  <c:v>188</c:v>
                </c:pt>
                <c:pt idx="10" formatCode="#,##0">
                  <c:v>139</c:v>
                </c:pt>
                <c:pt idx="11" formatCode="#,##0">
                  <c:v>160</c:v>
                </c:pt>
                <c:pt idx="12" formatCode="#,##0">
                  <c:v>150</c:v>
                </c:pt>
                <c:pt idx="13" formatCode="#,##0">
                  <c:v>156</c:v>
                </c:pt>
                <c:pt idx="14" formatCode="#,##0">
                  <c:v>174</c:v>
                </c:pt>
                <c:pt idx="15" formatCode="#,##0">
                  <c:v>178</c:v>
                </c:pt>
                <c:pt idx="16" formatCode="#,##0">
                  <c:v>176</c:v>
                </c:pt>
                <c:pt idx="17" formatCode="#,##0">
                  <c:v>146</c:v>
                </c:pt>
                <c:pt idx="18" formatCode="#,##0">
                  <c:v>188</c:v>
                </c:pt>
              </c:numCache>
            </c:numRef>
          </c:val>
          <c:smooth val="0"/>
          <c:extLst>
            <c:ext xmlns:c16="http://schemas.microsoft.com/office/drawing/2014/chart" uri="{C3380CC4-5D6E-409C-BE32-E72D297353CC}">
              <c16:uniqueId val="{00000003-604F-422F-A162-EB8D503F8587}"/>
            </c:ext>
          </c:extLst>
        </c:ser>
        <c:dLbls>
          <c:showLegendKey val="0"/>
          <c:showVal val="0"/>
          <c:showCatName val="0"/>
          <c:showSerName val="0"/>
          <c:showPercent val="0"/>
          <c:showBubbleSize val="0"/>
        </c:dLbls>
        <c:smooth val="0"/>
        <c:axId val="1640306015"/>
        <c:axId val="1640316831"/>
        <c:extLst>
          <c:ext xmlns:c15="http://schemas.microsoft.com/office/drawing/2012/chart" uri="{02D57815-91ED-43cb-92C2-25804820EDAC}">
            <c15:filteredLineSeries>
              <c15:ser>
                <c:idx val="5"/>
                <c:order val="4"/>
                <c:tx>
                  <c:strRef>
                    <c:extLst>
                      <c:ext uri="{02D57815-91ED-43cb-92C2-25804820EDAC}">
                        <c15:formulaRef>
                          <c15:sqref>Exports!$G$2</c15:sqref>
                        </c15:formulaRef>
                      </c:ext>
                    </c:extLst>
                    <c:strCache>
                      <c:ptCount val="1"/>
                      <c:pt idx="0">
                        <c:v>PADD 3 Ethane Exports</c:v>
                      </c:pt>
                    </c:strCache>
                  </c:strRef>
                </c:tx>
                <c:spPr>
                  <a:ln w="28575" cap="rnd">
                    <a:solidFill>
                      <a:schemeClr val="accent6"/>
                    </a:solidFill>
                    <a:round/>
                  </a:ln>
                  <a:effectLst/>
                </c:spPr>
                <c:marker>
                  <c:symbol val="none"/>
                </c:marker>
                <c:cat>
                  <c:numRef>
                    <c:extLst>
                      <c:ex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c:ext uri="{02D57815-91ED-43cb-92C2-25804820EDAC}">
                        <c15:formulaRef>
                          <c15:sqref>Exports!$G$12:$G$24</c15:sqref>
                        </c15:formulaRef>
                      </c:ext>
                    </c:extLst>
                    <c:numCache>
                      <c:formatCode>#,##0</c:formatCode>
                      <c:ptCount val="13"/>
                      <c:pt idx="0">
                        <c:v>351</c:v>
                      </c:pt>
                      <c:pt idx="1">
                        <c:v>215</c:v>
                      </c:pt>
                      <c:pt idx="2">
                        <c:v>299</c:v>
                      </c:pt>
                      <c:pt idx="3">
                        <c:v>336</c:v>
                      </c:pt>
                      <c:pt idx="4">
                        <c:v>292</c:v>
                      </c:pt>
                      <c:pt idx="5">
                        <c:v>366</c:v>
                      </c:pt>
                      <c:pt idx="6">
                        <c:v>282</c:v>
                      </c:pt>
                      <c:pt idx="7">
                        <c:v>316</c:v>
                      </c:pt>
                      <c:pt idx="8">
                        <c:v>351</c:v>
                      </c:pt>
                      <c:pt idx="9">
                        <c:v>197</c:v>
                      </c:pt>
                      <c:pt idx="10">
                        <c:v>346</c:v>
                      </c:pt>
                      <c:pt idx="11">
                        <c:v>164</c:v>
                      </c:pt>
                      <c:pt idx="12">
                        <c:v>240</c:v>
                      </c:pt>
                    </c:numCache>
                  </c:numRef>
                </c:val>
                <c:smooth val="0"/>
                <c:extLst>
                  <c:ext xmlns:c16="http://schemas.microsoft.com/office/drawing/2014/chart" uri="{C3380CC4-5D6E-409C-BE32-E72D297353CC}">
                    <c16:uniqueId val="{00000004-604F-422F-A162-EB8D503F8587}"/>
                  </c:ext>
                </c:extLst>
              </c15:ser>
            </c15:filteredLineSeries>
            <c15:filteredLineSeries>
              <c15:ser>
                <c:idx val="3"/>
                <c:order val="5"/>
                <c:tx>
                  <c:strRef>
                    <c:extLst xmlns:c15="http://schemas.microsoft.com/office/drawing/2012/chart">
                      <c:ext xmlns:c15="http://schemas.microsoft.com/office/drawing/2012/chart" uri="{02D57815-91ED-43cb-92C2-25804820EDAC}">
                        <c15:formulaRef>
                          <c15:sqref>Exports!$E$2</c15:sqref>
                        </c15:formulaRef>
                      </c:ext>
                    </c:extLst>
                    <c:strCache>
                      <c:ptCount val="1"/>
                      <c:pt idx="0">
                        <c:v>PADD 1 Ethane Exports</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Exports!$E$12:$E$24</c15:sqref>
                        </c15:formulaRef>
                      </c:ext>
                    </c:extLst>
                    <c:numCache>
                      <c:formatCode>#,##0</c:formatCode>
                      <c:ptCount val="13"/>
                      <c:pt idx="0">
                        <c:v>78</c:v>
                      </c:pt>
                      <c:pt idx="1">
                        <c:v>57</c:v>
                      </c:pt>
                      <c:pt idx="2">
                        <c:v>51</c:v>
                      </c:pt>
                      <c:pt idx="3">
                        <c:v>97</c:v>
                      </c:pt>
                      <c:pt idx="4">
                        <c:v>88</c:v>
                      </c:pt>
                      <c:pt idx="5">
                        <c:v>66</c:v>
                      </c:pt>
                      <c:pt idx="6">
                        <c:v>68</c:v>
                      </c:pt>
                      <c:pt idx="7">
                        <c:v>90</c:v>
                      </c:pt>
                      <c:pt idx="8">
                        <c:v>63</c:v>
                      </c:pt>
                      <c:pt idx="9">
                        <c:v>72</c:v>
                      </c:pt>
                      <c:pt idx="10">
                        <c:v>83</c:v>
                      </c:pt>
                      <c:pt idx="11">
                        <c:v>79</c:v>
                      </c:pt>
                      <c:pt idx="12">
                        <c:v>73</c:v>
                      </c:pt>
                    </c:numCache>
                  </c:numRef>
                </c:val>
                <c:smooth val="0"/>
                <c:extLst xmlns:c15="http://schemas.microsoft.com/office/drawing/2012/chart">
                  <c:ext xmlns:c16="http://schemas.microsoft.com/office/drawing/2014/chart" uri="{C3380CC4-5D6E-409C-BE32-E72D297353CC}">
                    <c16:uniqueId val="{00000005-604F-422F-A162-EB8D503F8587}"/>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Exports!$H$2</c15:sqref>
                        </c15:formulaRef>
                      </c:ext>
                    </c:extLst>
                    <c:strCache>
                      <c:ptCount val="1"/>
                      <c:pt idx="0">
                        <c:v>PADD 1 Propane Exports</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Exports!$H$12:$H$24</c15:sqref>
                        </c15:formulaRef>
                      </c:ext>
                    </c:extLst>
                    <c:numCache>
                      <c:formatCode>#,##0</c:formatCode>
                      <c:ptCount val="13"/>
                      <c:pt idx="0">
                        <c:v>177</c:v>
                      </c:pt>
                      <c:pt idx="1">
                        <c:v>151</c:v>
                      </c:pt>
                      <c:pt idx="2">
                        <c:v>167</c:v>
                      </c:pt>
                      <c:pt idx="3">
                        <c:v>133</c:v>
                      </c:pt>
                      <c:pt idx="4">
                        <c:v>123</c:v>
                      </c:pt>
                      <c:pt idx="5">
                        <c:v>80</c:v>
                      </c:pt>
                      <c:pt idx="6">
                        <c:v>104</c:v>
                      </c:pt>
                      <c:pt idx="7">
                        <c:v>107</c:v>
                      </c:pt>
                      <c:pt idx="8">
                        <c:v>126</c:v>
                      </c:pt>
                      <c:pt idx="9">
                        <c:v>160</c:v>
                      </c:pt>
                      <c:pt idx="10">
                        <c:v>179</c:v>
                      </c:pt>
                      <c:pt idx="11">
                        <c:v>148</c:v>
                      </c:pt>
                      <c:pt idx="12">
                        <c:v>207</c:v>
                      </c:pt>
                    </c:numCache>
                  </c:numRef>
                </c:val>
                <c:smooth val="0"/>
                <c:extLst xmlns:c15="http://schemas.microsoft.com/office/drawing/2012/chart">
                  <c:ext xmlns:c16="http://schemas.microsoft.com/office/drawing/2014/chart" uri="{C3380CC4-5D6E-409C-BE32-E72D297353CC}">
                    <c16:uniqueId val="{00000006-604F-422F-A162-EB8D503F8587}"/>
                  </c:ext>
                </c:extLst>
              </c15:ser>
            </c15:filteredLineSeries>
            <c15:filteredLineSeries>
              <c15:ser>
                <c:idx val="0"/>
                <c:order val="7"/>
                <c:tx>
                  <c:strRef>
                    <c:extLst xmlns:c15="http://schemas.microsoft.com/office/drawing/2012/chart">
                      <c:ext xmlns:c15="http://schemas.microsoft.com/office/drawing/2012/chart" uri="{02D57815-91ED-43cb-92C2-25804820EDAC}">
                        <c15:formulaRef>
                          <c15:sqref>Exports!$B$2</c15:sqref>
                        </c15:formulaRef>
                      </c:ext>
                    </c:extLst>
                    <c:strCache>
                      <c:ptCount val="1"/>
                      <c:pt idx="0">
                        <c:v>PADD 1 Total NGL Exports</c:v>
                      </c:pt>
                    </c:strCache>
                  </c:strRef>
                </c:tx>
                <c:spPr>
                  <a:ln w="28575" cap="rnd">
                    <a:solidFill>
                      <a:schemeClr val="accent1"/>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Exports!$B$12:$B$24</c15:sqref>
                        </c15:formulaRef>
                      </c:ext>
                    </c:extLst>
                    <c:numCache>
                      <c:formatCode>#,##0</c:formatCode>
                      <c:ptCount val="13"/>
                      <c:pt idx="0">
                        <c:v>338</c:v>
                      </c:pt>
                      <c:pt idx="1">
                        <c:v>295</c:v>
                      </c:pt>
                      <c:pt idx="2">
                        <c:v>275</c:v>
                      </c:pt>
                      <c:pt idx="3">
                        <c:v>254</c:v>
                      </c:pt>
                      <c:pt idx="4">
                        <c:v>232</c:v>
                      </c:pt>
                      <c:pt idx="5">
                        <c:v>163</c:v>
                      </c:pt>
                      <c:pt idx="6">
                        <c:v>185</c:v>
                      </c:pt>
                      <c:pt idx="7">
                        <c:v>215</c:v>
                      </c:pt>
                      <c:pt idx="8">
                        <c:v>226</c:v>
                      </c:pt>
                      <c:pt idx="9">
                        <c:v>262</c:v>
                      </c:pt>
                      <c:pt idx="10">
                        <c:v>342</c:v>
                      </c:pt>
                      <c:pt idx="11">
                        <c:v>281</c:v>
                      </c:pt>
                      <c:pt idx="12">
                        <c:v>374</c:v>
                      </c:pt>
                    </c:numCache>
                  </c:numRef>
                </c:val>
                <c:smooth val="0"/>
                <c:extLst xmlns:c15="http://schemas.microsoft.com/office/drawing/2012/chart">
                  <c:ext xmlns:c16="http://schemas.microsoft.com/office/drawing/2014/chart" uri="{C3380CC4-5D6E-409C-BE32-E72D297353CC}">
                    <c16:uniqueId val="{00000007-604F-422F-A162-EB8D503F8587}"/>
                  </c:ext>
                </c:extLst>
              </c15:ser>
            </c15:filteredLineSeries>
            <c15:filteredLineSeries>
              <c15:ser>
                <c:idx val="2"/>
                <c:order val="8"/>
                <c:tx>
                  <c:strRef>
                    <c:extLst xmlns:c15="http://schemas.microsoft.com/office/drawing/2012/chart">
                      <c:ext xmlns:c15="http://schemas.microsoft.com/office/drawing/2012/chart" uri="{02D57815-91ED-43cb-92C2-25804820EDAC}">
                        <c15:formulaRef>
                          <c15:sqref>Exports!$D$2</c15:sqref>
                        </c15:formulaRef>
                      </c:ext>
                    </c:extLst>
                    <c:strCache>
                      <c:ptCount val="1"/>
                      <c:pt idx="0">
                        <c:v>PADD 3 Total NGL Exports</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Exports!$D$12:$D$24</c15:sqref>
                        </c15:formulaRef>
                      </c:ext>
                    </c:extLst>
                    <c:numCache>
                      <c:formatCode>#,##0</c:formatCode>
                      <c:ptCount val="13"/>
                      <c:pt idx="0">
                        <c:v>2040</c:v>
                      </c:pt>
                      <c:pt idx="1">
                        <c:v>1758</c:v>
                      </c:pt>
                      <c:pt idx="2">
                        <c:v>1803</c:v>
                      </c:pt>
                      <c:pt idx="3">
                        <c:v>1970</c:v>
                      </c:pt>
                      <c:pt idx="4">
                        <c:v>1699</c:v>
                      </c:pt>
                      <c:pt idx="5">
                        <c:v>1834</c:v>
                      </c:pt>
                      <c:pt idx="6">
                        <c:v>1828</c:v>
                      </c:pt>
                      <c:pt idx="7">
                        <c:v>1917</c:v>
                      </c:pt>
                      <c:pt idx="8">
                        <c:v>1857</c:v>
                      </c:pt>
                      <c:pt idx="9">
                        <c:v>1556</c:v>
                      </c:pt>
                      <c:pt idx="10">
                        <c:v>1731</c:v>
                      </c:pt>
                      <c:pt idx="11">
                        <c:v>1716</c:v>
                      </c:pt>
                      <c:pt idx="12">
                        <c:v>1607</c:v>
                      </c:pt>
                    </c:numCache>
                  </c:numRef>
                </c:val>
                <c:smooth val="0"/>
                <c:extLst xmlns:c15="http://schemas.microsoft.com/office/drawing/2012/chart">
                  <c:ext xmlns:c16="http://schemas.microsoft.com/office/drawing/2014/chart" uri="{C3380CC4-5D6E-409C-BE32-E72D297353CC}">
                    <c16:uniqueId val="{00000008-604F-422F-A162-EB8D503F8587}"/>
                  </c:ext>
                </c:extLst>
              </c15:ser>
            </c15:filteredLineSeries>
            <c15:filteredLineSeries>
              <c15:ser>
                <c:idx val="8"/>
                <c:order val="9"/>
                <c:tx>
                  <c:strRef>
                    <c:extLst xmlns:c15="http://schemas.microsoft.com/office/drawing/2012/chart">
                      <c:ext xmlns:c15="http://schemas.microsoft.com/office/drawing/2012/chart" uri="{02D57815-91ED-43cb-92C2-25804820EDAC}">
                        <c15:formulaRef>
                          <c15:sqref>Exports!$J$2</c15:sqref>
                        </c15:formulaRef>
                      </c:ext>
                    </c:extLst>
                    <c:strCache>
                      <c:ptCount val="1"/>
                      <c:pt idx="0">
                        <c:v>PADD 3 Propane Exports</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Exports!$J$12:$J$24</c15:sqref>
                        </c15:formulaRef>
                      </c:ext>
                    </c:extLst>
                    <c:numCache>
                      <c:formatCode>#,##0</c:formatCode>
                      <c:ptCount val="13"/>
                      <c:pt idx="0">
                        <c:v>1357</c:v>
                      </c:pt>
                      <c:pt idx="1">
                        <c:v>1188</c:v>
                      </c:pt>
                      <c:pt idx="2">
                        <c:v>1138</c:v>
                      </c:pt>
                      <c:pt idx="3">
                        <c:v>1302</c:v>
                      </c:pt>
                      <c:pt idx="4">
                        <c:v>1092</c:v>
                      </c:pt>
                      <c:pt idx="5">
                        <c:v>1240</c:v>
                      </c:pt>
                      <c:pt idx="6">
                        <c:v>1232</c:v>
                      </c:pt>
                      <c:pt idx="7">
                        <c:v>1266</c:v>
                      </c:pt>
                      <c:pt idx="8">
                        <c:v>1110</c:v>
                      </c:pt>
                      <c:pt idx="9">
                        <c:v>1074</c:v>
                      </c:pt>
                      <c:pt idx="10">
                        <c:v>1032</c:v>
                      </c:pt>
                      <c:pt idx="11">
                        <c:v>1159</c:v>
                      </c:pt>
                      <c:pt idx="12">
                        <c:v>1095</c:v>
                      </c:pt>
                    </c:numCache>
                  </c:numRef>
                </c:val>
                <c:smooth val="0"/>
                <c:extLst xmlns:c15="http://schemas.microsoft.com/office/drawing/2012/chart">
                  <c:ext xmlns:c16="http://schemas.microsoft.com/office/drawing/2014/chart" uri="{C3380CC4-5D6E-409C-BE32-E72D297353CC}">
                    <c16:uniqueId val="{00000009-604F-422F-A162-EB8D503F8587}"/>
                  </c:ext>
                </c:extLst>
              </c15:ser>
            </c15:filteredLineSeries>
          </c:ext>
        </c:extLst>
      </c:lineChart>
      <c:dateAx>
        <c:axId val="1640306015"/>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316831"/>
        <c:crosses val="autoZero"/>
        <c:auto val="1"/>
        <c:lblOffset val="100"/>
        <c:baseTimeUnit val="months"/>
      </c:dateAx>
      <c:valAx>
        <c:axId val="1640316831"/>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Mb/d</a:t>
                </a:r>
              </a:p>
            </c:rich>
          </c:tx>
          <c:layout>
            <c:manualLayout>
              <c:xMode val="edge"/>
              <c:yMode val="edge"/>
              <c:x val="1.9666820319077384E-2"/>
              <c:y val="0.3101083386187728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306015"/>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196"/>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r>
              <a:rPr lang="en-US" sz="1200" b="1">
                <a:solidFill>
                  <a:srgbClr val="002060"/>
                </a:solidFill>
              </a:rPr>
              <a:t>PADD 3 Exports</a:t>
            </a: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5"/>
          <c:order val="0"/>
          <c:tx>
            <c:strRef>
              <c:f>Exports!$G$2</c:f>
              <c:strCache>
                <c:ptCount val="1"/>
                <c:pt idx="0">
                  <c:v>PADD 3 Ethane Exports</c:v>
                </c:pt>
              </c:strCache>
            </c:strRef>
          </c:tx>
          <c:spPr>
            <a:ln w="28575" cap="rnd">
              <a:solidFill>
                <a:schemeClr val="accent1"/>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Exports!$G$3:$G$21</c:f>
              <c:numCache>
                <c:formatCode>General</c:formatCode>
                <c:ptCount val="19"/>
                <c:pt idx="0">
                  <c:v>396</c:v>
                </c:pt>
                <c:pt idx="1">
                  <c:v>340</c:v>
                </c:pt>
                <c:pt idx="2" formatCode="#,##0">
                  <c:v>311</c:v>
                </c:pt>
                <c:pt idx="3" formatCode="#,##0">
                  <c:v>329</c:v>
                </c:pt>
                <c:pt idx="4" formatCode="#,##0">
                  <c:v>283</c:v>
                </c:pt>
                <c:pt idx="5" formatCode="#,##0">
                  <c:v>307</c:v>
                </c:pt>
                <c:pt idx="6" formatCode="#,##0">
                  <c:v>259</c:v>
                </c:pt>
                <c:pt idx="7" formatCode="#,##0">
                  <c:v>330</c:v>
                </c:pt>
                <c:pt idx="8" formatCode="#,##0">
                  <c:v>281</c:v>
                </c:pt>
                <c:pt idx="9" formatCode="#,##0">
                  <c:v>351</c:v>
                </c:pt>
                <c:pt idx="10" formatCode="#,##0">
                  <c:v>215</c:v>
                </c:pt>
                <c:pt idx="11" formatCode="#,##0">
                  <c:v>299</c:v>
                </c:pt>
                <c:pt idx="12" formatCode="#,##0">
                  <c:v>336</c:v>
                </c:pt>
                <c:pt idx="13" formatCode="#,##0">
                  <c:v>292</c:v>
                </c:pt>
                <c:pt idx="14" formatCode="#,##0">
                  <c:v>366</c:v>
                </c:pt>
                <c:pt idx="15" formatCode="#,##0">
                  <c:v>282</c:v>
                </c:pt>
                <c:pt idx="16" formatCode="#,##0">
                  <c:v>316</c:v>
                </c:pt>
                <c:pt idx="17" formatCode="#,##0">
                  <c:v>351</c:v>
                </c:pt>
                <c:pt idx="18" formatCode="#,##0">
                  <c:v>197</c:v>
                </c:pt>
              </c:numCache>
            </c:numRef>
          </c:val>
          <c:smooth val="0"/>
          <c:extLst xmlns:c15="http://schemas.microsoft.com/office/drawing/2012/chart">
            <c:ext xmlns:c16="http://schemas.microsoft.com/office/drawing/2014/chart" uri="{C3380CC4-5D6E-409C-BE32-E72D297353CC}">
              <c16:uniqueId val="{00000000-EB42-4B6B-A0EA-AFA3DA1A7C19}"/>
            </c:ext>
          </c:extLst>
        </c:ser>
        <c:ser>
          <c:idx val="8"/>
          <c:order val="1"/>
          <c:tx>
            <c:strRef>
              <c:f>Exports!$J$2</c:f>
              <c:strCache>
                <c:ptCount val="1"/>
                <c:pt idx="0">
                  <c:v>PADD 3 Propane Exports</c:v>
                </c:pt>
              </c:strCache>
            </c:strRef>
          </c:tx>
          <c:spPr>
            <a:ln w="28575" cap="rnd">
              <a:solidFill>
                <a:schemeClr val="accent2"/>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Exports!$J$3:$J$21</c:f>
              <c:numCache>
                <c:formatCode>#,##0</c:formatCode>
                <c:ptCount val="19"/>
                <c:pt idx="0">
                  <c:v>1510</c:v>
                </c:pt>
                <c:pt idx="1">
                  <c:v>1409</c:v>
                </c:pt>
                <c:pt idx="2">
                  <c:v>1324</c:v>
                </c:pt>
                <c:pt idx="3">
                  <c:v>1347</c:v>
                </c:pt>
                <c:pt idx="4">
                  <c:v>1216</c:v>
                </c:pt>
                <c:pt idx="5">
                  <c:v>1293</c:v>
                </c:pt>
                <c:pt idx="6">
                  <c:v>1078</c:v>
                </c:pt>
                <c:pt idx="7">
                  <c:v>1188</c:v>
                </c:pt>
                <c:pt idx="8">
                  <c:v>1093</c:v>
                </c:pt>
                <c:pt idx="9">
                  <c:v>1357</c:v>
                </c:pt>
                <c:pt idx="10">
                  <c:v>1188</c:v>
                </c:pt>
                <c:pt idx="11">
                  <c:v>1138</c:v>
                </c:pt>
                <c:pt idx="12">
                  <c:v>1302</c:v>
                </c:pt>
                <c:pt idx="13">
                  <c:v>1092</c:v>
                </c:pt>
                <c:pt idx="14">
                  <c:v>1240</c:v>
                </c:pt>
                <c:pt idx="15">
                  <c:v>1232</c:v>
                </c:pt>
                <c:pt idx="16">
                  <c:v>1266</c:v>
                </c:pt>
                <c:pt idx="17">
                  <c:v>1110</c:v>
                </c:pt>
                <c:pt idx="18">
                  <c:v>1074</c:v>
                </c:pt>
              </c:numCache>
            </c:numRef>
          </c:val>
          <c:smooth val="0"/>
          <c:extLst xmlns:c15="http://schemas.microsoft.com/office/drawing/2012/chart">
            <c:ext xmlns:c16="http://schemas.microsoft.com/office/drawing/2014/chart" uri="{C3380CC4-5D6E-409C-BE32-E72D297353CC}">
              <c16:uniqueId val="{00000001-EB42-4B6B-A0EA-AFA3DA1A7C19}"/>
            </c:ext>
          </c:extLst>
        </c:ser>
        <c:ser>
          <c:idx val="2"/>
          <c:order val="2"/>
          <c:tx>
            <c:strRef>
              <c:f>Exports!$D$2</c:f>
              <c:strCache>
                <c:ptCount val="1"/>
                <c:pt idx="0">
                  <c:v>PADD 3 Total NGL Exports</c:v>
                </c:pt>
              </c:strCache>
            </c:strRef>
          </c:tx>
          <c:spPr>
            <a:ln w="28575" cap="rnd">
              <a:solidFill>
                <a:schemeClr val="accent4"/>
              </a:solidFill>
              <a:round/>
            </a:ln>
            <a:effectLst/>
          </c:spPr>
          <c:marker>
            <c:symbol val="none"/>
          </c:marker>
          <c:cat>
            <c:numRef>
              <c:f>Exports!$A$3:$A$21</c:f>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f>Exports!$D$3:$D$21</c:f>
              <c:numCache>
                <c:formatCode>#,##0</c:formatCode>
                <c:ptCount val="19"/>
                <c:pt idx="0">
                  <c:v>2286</c:v>
                </c:pt>
                <c:pt idx="1">
                  <c:v>2161</c:v>
                </c:pt>
                <c:pt idx="2">
                  <c:v>2080</c:v>
                </c:pt>
                <c:pt idx="3">
                  <c:v>2042</c:v>
                </c:pt>
                <c:pt idx="4">
                  <c:v>1875</c:v>
                </c:pt>
                <c:pt idx="5">
                  <c:v>1976</c:v>
                </c:pt>
                <c:pt idx="6">
                  <c:v>1715</c:v>
                </c:pt>
                <c:pt idx="7">
                  <c:v>1818</c:v>
                </c:pt>
                <c:pt idx="8">
                  <c:v>1616</c:v>
                </c:pt>
                <c:pt idx="9">
                  <c:v>2040</c:v>
                </c:pt>
                <c:pt idx="10">
                  <c:v>1758</c:v>
                </c:pt>
                <c:pt idx="11">
                  <c:v>1803</c:v>
                </c:pt>
                <c:pt idx="12">
                  <c:v>1970</c:v>
                </c:pt>
                <c:pt idx="13">
                  <c:v>1699</c:v>
                </c:pt>
                <c:pt idx="14">
                  <c:v>1834</c:v>
                </c:pt>
                <c:pt idx="15">
                  <c:v>1828</c:v>
                </c:pt>
                <c:pt idx="16">
                  <c:v>1917</c:v>
                </c:pt>
                <c:pt idx="17">
                  <c:v>1857</c:v>
                </c:pt>
                <c:pt idx="18">
                  <c:v>1556</c:v>
                </c:pt>
              </c:numCache>
            </c:numRef>
          </c:val>
          <c:smooth val="0"/>
          <c:extLst>
            <c:ext xmlns:c16="http://schemas.microsoft.com/office/drawing/2014/chart" uri="{C3380CC4-5D6E-409C-BE32-E72D297353CC}">
              <c16:uniqueId val="{00000002-EB42-4B6B-A0EA-AFA3DA1A7C19}"/>
            </c:ext>
          </c:extLst>
        </c:ser>
        <c:dLbls>
          <c:showLegendKey val="0"/>
          <c:showVal val="0"/>
          <c:showCatName val="0"/>
          <c:showSerName val="0"/>
          <c:showPercent val="0"/>
          <c:showBubbleSize val="0"/>
        </c:dLbls>
        <c:smooth val="0"/>
        <c:axId val="1640306015"/>
        <c:axId val="1640316831"/>
        <c:extLst>
          <c:ext xmlns:c15="http://schemas.microsoft.com/office/drawing/2012/chart" uri="{02D57815-91ED-43cb-92C2-25804820EDAC}">
            <c15:filteredLineSeries>
              <c15:ser>
                <c:idx val="0"/>
                <c:order val="3"/>
                <c:tx>
                  <c:strRef>
                    <c:extLst>
                      <c:ext uri="{02D57815-91ED-43cb-92C2-25804820EDAC}">
                        <c15:formulaRef>
                          <c15:sqref>Exports!$B$2</c15:sqref>
                        </c15:formulaRef>
                      </c:ext>
                    </c:extLst>
                    <c:strCache>
                      <c:ptCount val="1"/>
                      <c:pt idx="0">
                        <c:v>PADD 1 Total NGL Exports</c:v>
                      </c:pt>
                    </c:strCache>
                  </c:strRef>
                </c:tx>
                <c:spPr>
                  <a:ln w="28575" cap="rnd">
                    <a:solidFill>
                      <a:schemeClr val="accent1"/>
                    </a:solidFill>
                    <a:round/>
                  </a:ln>
                  <a:effectLst/>
                </c:spPr>
                <c:marker>
                  <c:symbol val="none"/>
                </c:marker>
                <c:cat>
                  <c:numRef>
                    <c:extLst>
                      <c:ex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c:ext uri="{02D57815-91ED-43cb-92C2-25804820EDAC}">
                        <c15:formulaRef>
                          <c15:sqref>Exports!$B$12:$B$24</c15:sqref>
                        </c15:formulaRef>
                      </c:ext>
                    </c:extLst>
                    <c:numCache>
                      <c:formatCode>#,##0</c:formatCode>
                      <c:ptCount val="13"/>
                      <c:pt idx="0">
                        <c:v>338</c:v>
                      </c:pt>
                      <c:pt idx="1">
                        <c:v>295</c:v>
                      </c:pt>
                      <c:pt idx="2">
                        <c:v>275</c:v>
                      </c:pt>
                      <c:pt idx="3">
                        <c:v>254</c:v>
                      </c:pt>
                      <c:pt idx="4">
                        <c:v>232</c:v>
                      </c:pt>
                      <c:pt idx="5">
                        <c:v>163</c:v>
                      </c:pt>
                      <c:pt idx="6">
                        <c:v>185</c:v>
                      </c:pt>
                      <c:pt idx="7">
                        <c:v>215</c:v>
                      </c:pt>
                      <c:pt idx="8">
                        <c:v>226</c:v>
                      </c:pt>
                      <c:pt idx="9">
                        <c:v>262</c:v>
                      </c:pt>
                      <c:pt idx="10">
                        <c:v>342</c:v>
                      </c:pt>
                      <c:pt idx="11">
                        <c:v>281</c:v>
                      </c:pt>
                      <c:pt idx="12">
                        <c:v>374</c:v>
                      </c:pt>
                    </c:numCache>
                  </c:numRef>
                </c:val>
                <c:smooth val="0"/>
                <c:extLst>
                  <c:ext xmlns:c16="http://schemas.microsoft.com/office/drawing/2014/chart" uri="{C3380CC4-5D6E-409C-BE32-E72D297353CC}">
                    <c16:uniqueId val="{00000003-EB42-4B6B-A0EA-AFA3DA1A7C19}"/>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Exports!$C$2</c15:sqref>
                        </c15:formulaRef>
                      </c:ext>
                    </c:extLst>
                    <c:strCache>
                      <c:ptCount val="1"/>
                      <c:pt idx="0">
                        <c:v>PADD 2 Total NGL Exports</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Exports!$C$12:$C$24</c15:sqref>
                        </c15:formulaRef>
                      </c:ext>
                    </c:extLst>
                    <c:numCache>
                      <c:formatCode>#,##0</c:formatCode>
                      <c:ptCount val="13"/>
                      <c:pt idx="0">
                        <c:v>249</c:v>
                      </c:pt>
                      <c:pt idx="1">
                        <c:v>189</c:v>
                      </c:pt>
                      <c:pt idx="2">
                        <c:v>238</c:v>
                      </c:pt>
                      <c:pt idx="3">
                        <c:v>254</c:v>
                      </c:pt>
                      <c:pt idx="4">
                        <c:v>250</c:v>
                      </c:pt>
                      <c:pt idx="5">
                        <c:v>255</c:v>
                      </c:pt>
                      <c:pt idx="6">
                        <c:v>263</c:v>
                      </c:pt>
                      <c:pt idx="7">
                        <c:v>252</c:v>
                      </c:pt>
                      <c:pt idx="8">
                        <c:v>246</c:v>
                      </c:pt>
                      <c:pt idx="9">
                        <c:v>289</c:v>
                      </c:pt>
                      <c:pt idx="10">
                        <c:v>257</c:v>
                      </c:pt>
                      <c:pt idx="11">
                        <c:v>267</c:v>
                      </c:pt>
                      <c:pt idx="12">
                        <c:v>288</c:v>
                      </c:pt>
                    </c:numCache>
                  </c:numRef>
                </c:val>
                <c:smooth val="0"/>
                <c:extLst xmlns:c15="http://schemas.microsoft.com/office/drawing/2012/chart">
                  <c:ext xmlns:c16="http://schemas.microsoft.com/office/drawing/2014/chart" uri="{C3380CC4-5D6E-409C-BE32-E72D297353CC}">
                    <c16:uniqueId val="{00000004-EB42-4B6B-A0EA-AFA3DA1A7C19}"/>
                  </c:ext>
                </c:extLst>
              </c15:ser>
            </c15:filteredLineSeries>
            <c15:filteredLineSeries>
              <c15:ser>
                <c:idx val="3"/>
                <c:order val="5"/>
                <c:tx>
                  <c:strRef>
                    <c:extLst xmlns:c15="http://schemas.microsoft.com/office/drawing/2012/chart">
                      <c:ext xmlns:c15="http://schemas.microsoft.com/office/drawing/2012/chart" uri="{02D57815-91ED-43cb-92C2-25804820EDAC}">
                        <c15:formulaRef>
                          <c15:sqref>Exports!$E$2</c15:sqref>
                        </c15:formulaRef>
                      </c:ext>
                    </c:extLst>
                    <c:strCache>
                      <c:ptCount val="1"/>
                      <c:pt idx="0">
                        <c:v>PADD 1 Ethane Exports</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Exports!$E$12:$E$24</c15:sqref>
                        </c15:formulaRef>
                      </c:ext>
                    </c:extLst>
                    <c:numCache>
                      <c:formatCode>#,##0</c:formatCode>
                      <c:ptCount val="13"/>
                      <c:pt idx="0">
                        <c:v>78</c:v>
                      </c:pt>
                      <c:pt idx="1">
                        <c:v>57</c:v>
                      </c:pt>
                      <c:pt idx="2">
                        <c:v>51</c:v>
                      </c:pt>
                      <c:pt idx="3">
                        <c:v>97</c:v>
                      </c:pt>
                      <c:pt idx="4">
                        <c:v>88</c:v>
                      </c:pt>
                      <c:pt idx="5">
                        <c:v>66</c:v>
                      </c:pt>
                      <c:pt idx="6">
                        <c:v>68</c:v>
                      </c:pt>
                      <c:pt idx="7">
                        <c:v>90</c:v>
                      </c:pt>
                      <c:pt idx="8">
                        <c:v>63</c:v>
                      </c:pt>
                      <c:pt idx="9">
                        <c:v>72</c:v>
                      </c:pt>
                      <c:pt idx="10">
                        <c:v>83</c:v>
                      </c:pt>
                      <c:pt idx="11">
                        <c:v>79</c:v>
                      </c:pt>
                      <c:pt idx="12">
                        <c:v>73</c:v>
                      </c:pt>
                    </c:numCache>
                  </c:numRef>
                </c:val>
                <c:smooth val="0"/>
                <c:extLst xmlns:c15="http://schemas.microsoft.com/office/drawing/2012/chart">
                  <c:ext xmlns:c16="http://schemas.microsoft.com/office/drawing/2014/chart" uri="{C3380CC4-5D6E-409C-BE32-E72D297353CC}">
                    <c16:uniqueId val="{00000005-EB42-4B6B-A0EA-AFA3DA1A7C19}"/>
                  </c:ext>
                </c:extLst>
              </c15:ser>
            </c15:filteredLineSeries>
            <c15:filteredLineSeries>
              <c15:ser>
                <c:idx val="4"/>
                <c:order val="6"/>
                <c:tx>
                  <c:strRef>
                    <c:extLst xmlns:c15="http://schemas.microsoft.com/office/drawing/2012/chart">
                      <c:ext xmlns:c15="http://schemas.microsoft.com/office/drawing/2012/chart" uri="{02D57815-91ED-43cb-92C2-25804820EDAC}">
                        <c15:formulaRef>
                          <c15:sqref>Exports!$F$2</c15:sqref>
                        </c15:formulaRef>
                      </c:ext>
                    </c:extLst>
                    <c:strCache>
                      <c:ptCount val="1"/>
                      <c:pt idx="0">
                        <c:v>PADD 2 Ethane Exports</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Exports!$F$12:$F$24</c15:sqref>
                        </c15:formulaRef>
                      </c:ext>
                    </c:extLst>
                    <c:numCache>
                      <c:formatCode>#,##0</c:formatCode>
                      <c:ptCount val="13"/>
                      <c:pt idx="0">
                        <c:v>50</c:v>
                      </c:pt>
                      <c:pt idx="1">
                        <c:v>42</c:v>
                      </c:pt>
                      <c:pt idx="2">
                        <c:v>72</c:v>
                      </c:pt>
                      <c:pt idx="3">
                        <c:v>96</c:v>
                      </c:pt>
                      <c:pt idx="4">
                        <c:v>87</c:v>
                      </c:pt>
                      <c:pt idx="5">
                        <c:v>75</c:v>
                      </c:pt>
                      <c:pt idx="6">
                        <c:v>80</c:v>
                      </c:pt>
                      <c:pt idx="7">
                        <c:v>70</c:v>
                      </c:pt>
                      <c:pt idx="8">
                        <c:v>93</c:v>
                      </c:pt>
                      <c:pt idx="9">
                        <c:v>93</c:v>
                      </c:pt>
                      <c:pt idx="10">
                        <c:v>88</c:v>
                      </c:pt>
                      <c:pt idx="11">
                        <c:v>91</c:v>
                      </c:pt>
                      <c:pt idx="12">
                        <c:v>88</c:v>
                      </c:pt>
                    </c:numCache>
                  </c:numRef>
                </c:val>
                <c:smooth val="0"/>
                <c:extLst xmlns:c15="http://schemas.microsoft.com/office/drawing/2012/chart">
                  <c:ext xmlns:c16="http://schemas.microsoft.com/office/drawing/2014/chart" uri="{C3380CC4-5D6E-409C-BE32-E72D297353CC}">
                    <c16:uniqueId val="{00000006-EB42-4B6B-A0EA-AFA3DA1A7C19}"/>
                  </c:ext>
                </c:extLst>
              </c15:ser>
            </c15:filteredLineSeries>
            <c15:filteredLineSeries>
              <c15:ser>
                <c:idx val="6"/>
                <c:order val="7"/>
                <c:tx>
                  <c:strRef>
                    <c:extLst xmlns:c15="http://schemas.microsoft.com/office/drawing/2012/chart">
                      <c:ext xmlns:c15="http://schemas.microsoft.com/office/drawing/2012/chart" uri="{02D57815-91ED-43cb-92C2-25804820EDAC}">
                        <c15:formulaRef>
                          <c15:sqref>Exports!$H$2</c15:sqref>
                        </c15:formulaRef>
                      </c:ext>
                    </c:extLst>
                    <c:strCache>
                      <c:ptCount val="1"/>
                      <c:pt idx="0">
                        <c:v>PADD 1 Propane Exports</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Exports!$H$12:$H$24</c15:sqref>
                        </c15:formulaRef>
                      </c:ext>
                    </c:extLst>
                    <c:numCache>
                      <c:formatCode>#,##0</c:formatCode>
                      <c:ptCount val="13"/>
                      <c:pt idx="0">
                        <c:v>177</c:v>
                      </c:pt>
                      <c:pt idx="1">
                        <c:v>151</c:v>
                      </c:pt>
                      <c:pt idx="2">
                        <c:v>167</c:v>
                      </c:pt>
                      <c:pt idx="3">
                        <c:v>133</c:v>
                      </c:pt>
                      <c:pt idx="4">
                        <c:v>123</c:v>
                      </c:pt>
                      <c:pt idx="5">
                        <c:v>80</c:v>
                      </c:pt>
                      <c:pt idx="6">
                        <c:v>104</c:v>
                      </c:pt>
                      <c:pt idx="7">
                        <c:v>107</c:v>
                      </c:pt>
                      <c:pt idx="8">
                        <c:v>126</c:v>
                      </c:pt>
                      <c:pt idx="9">
                        <c:v>160</c:v>
                      </c:pt>
                      <c:pt idx="10">
                        <c:v>179</c:v>
                      </c:pt>
                      <c:pt idx="11">
                        <c:v>148</c:v>
                      </c:pt>
                      <c:pt idx="12">
                        <c:v>207</c:v>
                      </c:pt>
                    </c:numCache>
                  </c:numRef>
                </c:val>
                <c:smooth val="0"/>
                <c:extLst xmlns:c15="http://schemas.microsoft.com/office/drawing/2012/chart">
                  <c:ext xmlns:c16="http://schemas.microsoft.com/office/drawing/2014/chart" uri="{C3380CC4-5D6E-409C-BE32-E72D297353CC}">
                    <c16:uniqueId val="{00000007-EB42-4B6B-A0EA-AFA3DA1A7C19}"/>
                  </c:ext>
                </c:extLst>
              </c15:ser>
            </c15:filteredLineSeries>
            <c15:filteredLineSeries>
              <c15:ser>
                <c:idx val="7"/>
                <c:order val="8"/>
                <c:tx>
                  <c:strRef>
                    <c:extLst xmlns:c15="http://schemas.microsoft.com/office/drawing/2012/chart">
                      <c:ext xmlns:c15="http://schemas.microsoft.com/office/drawing/2012/chart" uri="{02D57815-91ED-43cb-92C2-25804820EDAC}">
                        <c15:formulaRef>
                          <c15:sqref>Exports!$I$2</c15:sqref>
                        </c15:formulaRef>
                      </c:ext>
                    </c:extLst>
                    <c:strCache>
                      <c:ptCount val="1"/>
                      <c:pt idx="0">
                        <c:v>PADD 2 Propane Exports</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Exports!$I$12:$I$24</c15:sqref>
                        </c15:formulaRef>
                      </c:ext>
                    </c:extLst>
                    <c:numCache>
                      <c:formatCode>#,##0</c:formatCode>
                      <c:ptCount val="13"/>
                      <c:pt idx="0">
                        <c:v>4</c:v>
                      </c:pt>
                      <c:pt idx="1">
                        <c:v>5</c:v>
                      </c:pt>
                      <c:pt idx="2">
                        <c:v>3</c:v>
                      </c:pt>
                      <c:pt idx="3">
                        <c:v>6</c:v>
                      </c:pt>
                      <c:pt idx="4">
                        <c:v>5</c:v>
                      </c:pt>
                      <c:pt idx="5">
                        <c:v>4</c:v>
                      </c:pt>
                      <c:pt idx="6">
                        <c:v>3</c:v>
                      </c:pt>
                      <c:pt idx="7">
                        <c:v>4</c:v>
                      </c:pt>
                      <c:pt idx="8">
                        <c:v>4</c:v>
                      </c:pt>
                      <c:pt idx="9">
                        <c:v>4</c:v>
                      </c:pt>
                      <c:pt idx="10">
                        <c:v>5</c:v>
                      </c:pt>
                      <c:pt idx="11">
                        <c:v>7</c:v>
                      </c:pt>
                      <c:pt idx="12">
                        <c:v>6</c:v>
                      </c:pt>
                    </c:numCache>
                  </c:numRef>
                </c:val>
                <c:smooth val="0"/>
                <c:extLst xmlns:c15="http://schemas.microsoft.com/office/drawing/2012/chart">
                  <c:ext xmlns:c16="http://schemas.microsoft.com/office/drawing/2014/chart" uri="{C3380CC4-5D6E-409C-BE32-E72D297353CC}">
                    <c16:uniqueId val="{00000008-EB42-4B6B-A0EA-AFA3DA1A7C19}"/>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Exports!$K$2</c15:sqref>
                        </c15:formulaRef>
                      </c:ext>
                    </c:extLst>
                    <c:strCache>
                      <c:ptCount val="1"/>
                      <c:pt idx="0">
                        <c:v>PADD 2 Natural Gasoline Exports</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Exports!$A$3:$A$21</c15:sqref>
                        </c15:formulaRef>
                      </c:ext>
                    </c:extLst>
                    <c:numCache>
                      <c:formatCode>[$-409]mmm\-yy;@</c:formatCode>
                      <c:ptCount val="19"/>
                      <c:pt idx="0">
                        <c:v>44986</c:v>
                      </c:pt>
                      <c:pt idx="1">
                        <c:v>44958</c:v>
                      </c:pt>
                      <c:pt idx="2">
                        <c:v>44927</c:v>
                      </c:pt>
                      <c:pt idx="3">
                        <c:v>44896</c:v>
                      </c:pt>
                      <c:pt idx="4">
                        <c:v>44866</c:v>
                      </c:pt>
                      <c:pt idx="5">
                        <c:v>44835</c:v>
                      </c:pt>
                      <c:pt idx="6">
                        <c:v>44805</c:v>
                      </c:pt>
                      <c:pt idx="7">
                        <c:v>44774</c:v>
                      </c:pt>
                      <c:pt idx="8">
                        <c:v>44743</c:v>
                      </c:pt>
                      <c:pt idx="9">
                        <c:v>44713</c:v>
                      </c:pt>
                      <c:pt idx="10">
                        <c:v>44682</c:v>
                      </c:pt>
                      <c:pt idx="11">
                        <c:v>44652</c:v>
                      </c:pt>
                      <c:pt idx="12">
                        <c:v>44621</c:v>
                      </c:pt>
                      <c:pt idx="13">
                        <c:v>44593</c:v>
                      </c:pt>
                      <c:pt idx="14">
                        <c:v>44562</c:v>
                      </c:pt>
                      <c:pt idx="15">
                        <c:v>44531</c:v>
                      </c:pt>
                      <c:pt idx="16">
                        <c:v>44501</c:v>
                      </c:pt>
                      <c:pt idx="17">
                        <c:v>44470</c:v>
                      </c:pt>
                      <c:pt idx="18">
                        <c:v>44440</c:v>
                      </c:pt>
                    </c:numCache>
                  </c:numRef>
                </c:cat>
                <c:val>
                  <c:numRef>
                    <c:extLst xmlns:c15="http://schemas.microsoft.com/office/drawing/2012/chart">
                      <c:ext xmlns:c15="http://schemas.microsoft.com/office/drawing/2012/chart" uri="{02D57815-91ED-43cb-92C2-25804820EDAC}">
                        <c15:formulaRef>
                          <c15:sqref>Exports!$K$12:$K$24</c15:sqref>
                        </c15:formulaRef>
                      </c:ext>
                    </c:extLst>
                    <c:numCache>
                      <c:formatCode>#,##0</c:formatCode>
                      <c:ptCount val="13"/>
                      <c:pt idx="0">
                        <c:v>188</c:v>
                      </c:pt>
                      <c:pt idx="1">
                        <c:v>139</c:v>
                      </c:pt>
                      <c:pt idx="2">
                        <c:v>160</c:v>
                      </c:pt>
                      <c:pt idx="3">
                        <c:v>150</c:v>
                      </c:pt>
                      <c:pt idx="4">
                        <c:v>156</c:v>
                      </c:pt>
                      <c:pt idx="5">
                        <c:v>174</c:v>
                      </c:pt>
                      <c:pt idx="6">
                        <c:v>178</c:v>
                      </c:pt>
                      <c:pt idx="7">
                        <c:v>176</c:v>
                      </c:pt>
                      <c:pt idx="8">
                        <c:v>146</c:v>
                      </c:pt>
                      <c:pt idx="9">
                        <c:v>188</c:v>
                      </c:pt>
                      <c:pt idx="10">
                        <c:v>160</c:v>
                      </c:pt>
                      <c:pt idx="11">
                        <c:v>162</c:v>
                      </c:pt>
                      <c:pt idx="12">
                        <c:v>188</c:v>
                      </c:pt>
                    </c:numCache>
                  </c:numRef>
                </c:val>
                <c:smooth val="0"/>
                <c:extLst xmlns:c15="http://schemas.microsoft.com/office/drawing/2012/chart">
                  <c:ext xmlns:c16="http://schemas.microsoft.com/office/drawing/2014/chart" uri="{C3380CC4-5D6E-409C-BE32-E72D297353CC}">
                    <c16:uniqueId val="{00000009-EB42-4B6B-A0EA-AFA3DA1A7C19}"/>
                  </c:ext>
                </c:extLst>
              </c15:ser>
            </c15:filteredLineSeries>
          </c:ext>
        </c:extLst>
      </c:lineChart>
      <c:dateAx>
        <c:axId val="1640306015"/>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316831"/>
        <c:crosses val="autoZero"/>
        <c:auto val="1"/>
        <c:lblOffset val="100"/>
        <c:baseTimeUnit val="months"/>
      </c:dateAx>
      <c:valAx>
        <c:axId val="1640316831"/>
        <c:scaling>
          <c:orientation val="minMax"/>
          <c:max val="25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Mb/d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306015"/>
        <c:crosses val="autoZero"/>
        <c:crossBetween val="between"/>
        <c:majorUnit val="2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10196"/>
      </a:schemeClr>
    </a:solidFill>
    <a:ln w="9525" cap="flat" cmpd="sng" algn="ctr">
      <a:solidFill>
        <a:schemeClr val="bg1">
          <a:lumMod val="50000"/>
        </a:schemeClr>
      </a:solidFill>
      <a:round/>
    </a:ln>
    <a:effectLst/>
  </c:spPr>
  <c:txPr>
    <a:bodyPr/>
    <a:lstStyle/>
    <a:p>
      <a:pPr>
        <a:defRPr sz="900">
          <a:solidFill>
            <a:schemeClr val="tx1">
              <a:lumMod val="65000"/>
              <a:lumOff val="3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0.71112</cdr:x>
      <cdr:y>0.07527</cdr:y>
    </cdr:from>
    <cdr:to>
      <cdr:x>0.97138</cdr:x>
      <cdr:y>0.24538</cdr:y>
    </cdr:to>
    <cdr:pic>
      <cdr:nvPicPr>
        <cdr:cNvPr id="2" name="Picture 1" descr="Logo, company name&#10;&#10;Description automatically generated">
          <a:extLst xmlns:a="http://schemas.openxmlformats.org/drawingml/2006/main">
            <a:ext uri="{FF2B5EF4-FFF2-40B4-BE49-F238E27FC236}">
              <a16:creationId xmlns:a16="http://schemas.microsoft.com/office/drawing/2014/main" id="{7D1491BD-E9EA-C64C-ED23-48F91DBD3ADC}"/>
            </a:ext>
          </a:extLst>
        </cdr:cNvPr>
        <cdr:cNvPicPr/>
      </cdr:nvPicPr>
      <cdr:blipFill>
        <a:blip xmlns:a="http://schemas.openxmlformats.org/drawingml/2006/main" xmlns:r="http://schemas.openxmlformats.org/officeDocument/2006/relationships" r:embed="rId1">
          <a:alphaModFix amt="50000"/>
        </a:blip>
        <a:stretch xmlns:a="http://schemas.openxmlformats.org/drawingml/2006/main">
          <a:fillRect/>
        </a:stretch>
      </cdr:blipFill>
      <cdr:spPr>
        <a:xfrm xmlns:a="http://schemas.openxmlformats.org/drawingml/2006/main">
          <a:off x="2522609" y="289635"/>
          <a:ext cx="923267" cy="65454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096BD-6A5A-A9CA-D802-EA23924C9FDF}"/>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AD3AA7-F7F3-1045-F227-9AC8A6B977F6}"/>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A6A40E43-3ABC-4F0D-8F91-165C7533EFD8}" type="datetimeFigureOut">
              <a:rPr lang="en-US" smtClean="0"/>
              <a:t>6/5/2023</a:t>
            </a:fld>
            <a:endParaRPr lang="en-US"/>
          </a:p>
        </p:txBody>
      </p:sp>
      <p:sp>
        <p:nvSpPr>
          <p:cNvPr id="4" name="Footer Placeholder 3">
            <a:extLst>
              <a:ext uri="{FF2B5EF4-FFF2-40B4-BE49-F238E27FC236}">
                <a16:creationId xmlns:a16="http://schemas.microsoft.com/office/drawing/2014/main" id="{A3DF82A2-162E-5A82-A3C4-26E240C098F4}"/>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8F87E2-D553-709C-1EE8-05B70918C6C5}"/>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57ED5DE5-BDCF-48F6-A4A4-2751F04C6E00}" type="slidenum">
              <a:rPr lang="en-US" smtClean="0"/>
              <a:t>‹#›</a:t>
            </a:fld>
            <a:endParaRPr lang="en-US"/>
          </a:p>
        </p:txBody>
      </p:sp>
    </p:spTree>
    <p:extLst>
      <p:ext uri="{BB962C8B-B14F-4D97-AF65-F5344CB8AC3E}">
        <p14:creationId xmlns:p14="http://schemas.microsoft.com/office/powerpoint/2010/main" val="2933165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76D3B21-124E-4A84-8F8D-96FC7F6B3762}" type="datetimeFigureOut">
              <a:rPr lang="en-US" smtClean="0"/>
              <a:t>6/5/2023</a:t>
            </a:fld>
            <a:endParaRPr lang="en-US"/>
          </a:p>
        </p:txBody>
      </p:sp>
      <p:sp>
        <p:nvSpPr>
          <p:cNvPr id="4" name="Slide Image Placeholder 3"/>
          <p:cNvSpPr>
            <a:spLocks noGrp="1" noRot="1" noChangeAspect="1"/>
          </p:cNvSpPr>
          <p:nvPr>
            <p:ph type="sldImg" idx="2"/>
          </p:nvPr>
        </p:nvSpPr>
        <p:spPr>
          <a:xfrm>
            <a:off x="2327275" y="1173163"/>
            <a:ext cx="2447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64C978B-700E-4E9E-892C-B1B65BD7921E}" type="slidenum">
              <a:rPr lang="en-US" smtClean="0"/>
              <a:t>‹#›</a:t>
            </a:fld>
            <a:endParaRPr lang="en-US"/>
          </a:p>
        </p:txBody>
      </p:sp>
    </p:spTree>
    <p:extLst>
      <p:ext uri="{BB962C8B-B14F-4D97-AF65-F5344CB8AC3E}">
        <p14:creationId xmlns:p14="http://schemas.microsoft.com/office/powerpoint/2010/main" val="356436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4C978B-700E-4E9E-892C-B1B65BD7921E}" type="slidenum">
              <a:rPr lang="en-US" smtClean="0"/>
              <a:t>1</a:t>
            </a:fld>
            <a:endParaRPr lang="en-US"/>
          </a:p>
        </p:txBody>
      </p:sp>
    </p:spTree>
    <p:extLst>
      <p:ext uri="{BB962C8B-B14F-4D97-AF65-F5344CB8AC3E}">
        <p14:creationId xmlns:p14="http://schemas.microsoft.com/office/powerpoint/2010/main" val="235916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4C978B-700E-4E9E-892C-B1B65BD7921E}" type="slidenum">
              <a:rPr lang="en-US" smtClean="0"/>
              <a:t>2</a:t>
            </a:fld>
            <a:endParaRPr lang="en-US"/>
          </a:p>
        </p:txBody>
      </p:sp>
    </p:spTree>
    <p:extLst>
      <p:ext uri="{BB962C8B-B14F-4D97-AF65-F5344CB8AC3E}">
        <p14:creationId xmlns:p14="http://schemas.microsoft.com/office/powerpoint/2010/main" val="114217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4C978B-700E-4E9E-892C-B1B65BD7921E}" type="slidenum">
              <a:rPr lang="en-US" smtClean="0"/>
              <a:t>3</a:t>
            </a:fld>
            <a:endParaRPr lang="en-US"/>
          </a:p>
        </p:txBody>
      </p:sp>
    </p:spTree>
    <p:extLst>
      <p:ext uri="{BB962C8B-B14F-4D97-AF65-F5344CB8AC3E}">
        <p14:creationId xmlns:p14="http://schemas.microsoft.com/office/powerpoint/2010/main" val="324015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4C978B-700E-4E9E-892C-B1B65BD7921E}" type="slidenum">
              <a:rPr lang="en-US" smtClean="0"/>
              <a:t>4</a:t>
            </a:fld>
            <a:endParaRPr lang="en-US"/>
          </a:p>
        </p:txBody>
      </p:sp>
    </p:spTree>
    <p:extLst>
      <p:ext uri="{BB962C8B-B14F-4D97-AF65-F5344CB8AC3E}">
        <p14:creationId xmlns:p14="http://schemas.microsoft.com/office/powerpoint/2010/main" val="4473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0B9A-4F5F-5E0A-F29D-87F55CB8760D}"/>
              </a:ext>
            </a:extLst>
          </p:cNvPr>
          <p:cNvSpPr>
            <a:spLocks noGrp="1"/>
          </p:cNvSpPr>
          <p:nvPr>
            <p:ph type="ctrTitle"/>
          </p:nvPr>
        </p:nvSpPr>
        <p:spPr>
          <a:xfrm>
            <a:off x="971550" y="1646238"/>
            <a:ext cx="5829300" cy="3502025"/>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B874123-0CF7-9356-09CE-9ACDAEF78B73}"/>
              </a:ext>
            </a:extLst>
          </p:cNvPr>
          <p:cNvSpPr>
            <a:spLocks noGrp="1"/>
          </p:cNvSpPr>
          <p:nvPr>
            <p:ph type="subTitle" idx="1"/>
          </p:nvPr>
        </p:nvSpPr>
        <p:spPr>
          <a:xfrm>
            <a:off x="971550" y="5283200"/>
            <a:ext cx="5829300" cy="24288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642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0B9A-4F5F-5E0A-F29D-87F55CB8760D}"/>
              </a:ext>
            </a:extLst>
          </p:cNvPr>
          <p:cNvSpPr>
            <a:spLocks noGrp="1"/>
          </p:cNvSpPr>
          <p:nvPr>
            <p:ph type="ctrTitle"/>
          </p:nvPr>
        </p:nvSpPr>
        <p:spPr>
          <a:xfrm>
            <a:off x="971550" y="1646238"/>
            <a:ext cx="5829300" cy="3502025"/>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B874123-0CF7-9356-09CE-9ACDAEF78B73}"/>
              </a:ext>
            </a:extLst>
          </p:cNvPr>
          <p:cNvSpPr>
            <a:spLocks noGrp="1"/>
          </p:cNvSpPr>
          <p:nvPr>
            <p:ph type="subTitle" idx="1"/>
          </p:nvPr>
        </p:nvSpPr>
        <p:spPr>
          <a:xfrm>
            <a:off x="971550" y="5283200"/>
            <a:ext cx="5829300" cy="24288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4601213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56C0813-A515-410E-8F15-A250760DF9F6}"/>
              </a:ext>
            </a:extLst>
          </p:cNvPr>
          <p:cNvSpPr txBox="1">
            <a:spLocks/>
          </p:cNvSpPr>
          <p:nvPr userDrawn="1"/>
        </p:nvSpPr>
        <p:spPr>
          <a:xfrm>
            <a:off x="282886" y="4423193"/>
            <a:ext cx="7213963" cy="1631977"/>
          </a:xfrm>
          <a:prstGeom prst="rect">
            <a:avLst/>
          </a:prstGeom>
        </p:spPr>
        <p:txBody>
          <a:bodyPr vert="horz" lIns="88751" tIns="44375" rIns="88751" bIns="44375" rtlCol="0" anchor="b">
            <a:noAutofit/>
          </a:bodyPr>
          <a:lstStyle>
            <a:lvl1pPr algn="ctr" defTabSz="777198" rtl="0" eaLnBrk="1" latinLnBrk="0" hangingPunct="1">
              <a:lnSpc>
                <a:spcPct val="90000"/>
              </a:lnSpc>
              <a:spcBef>
                <a:spcPct val="0"/>
              </a:spcBef>
              <a:buNone/>
              <a:defRPr sz="3750" b="1" kern="1200">
                <a:solidFill>
                  <a:schemeClr val="bg1"/>
                </a:solidFill>
                <a:latin typeface="+mj-lt"/>
                <a:ea typeface="+mj-ea"/>
                <a:cs typeface="+mj-cs"/>
              </a:defRPr>
            </a:lvl1pPr>
          </a:lstStyle>
          <a:p>
            <a:pPr marL="0" marR="0" lvl="0" indent="0" algn="ctr" defTabSz="754348" rtl="0" eaLnBrk="1" fontAlgn="auto" latinLnBrk="0" hangingPunct="1">
              <a:lnSpc>
                <a:spcPct val="90000"/>
              </a:lnSpc>
              <a:spcBef>
                <a:spcPct val="0"/>
              </a:spcBef>
              <a:spcAft>
                <a:spcPts val="0"/>
              </a:spcAft>
              <a:buClrTx/>
              <a:buSzTx/>
              <a:buFontTx/>
              <a:buNone/>
              <a:tabLst/>
              <a:defRPr/>
            </a:pPr>
            <a:r>
              <a:rPr kumimoji="0" lang="en-US" sz="3640" b="1" i="0" u="none" strike="noStrike" kern="1200" cap="none" spc="0" normalizeH="0" baseline="0" noProof="0" dirty="0">
                <a:ln>
                  <a:noFill/>
                </a:ln>
                <a:solidFill>
                  <a:srgbClr val="FFFFFF"/>
                </a:solidFill>
                <a:effectLst/>
                <a:uLnTx/>
                <a:uFillTx/>
                <a:latin typeface="Franklin Gothic Book"/>
                <a:ea typeface="+mj-ea"/>
                <a:cs typeface="+mj-cs"/>
              </a:rPr>
              <a:t>Click to edit Master title style</a:t>
            </a:r>
          </a:p>
        </p:txBody>
      </p:sp>
    </p:spTree>
    <p:extLst>
      <p:ext uri="{BB962C8B-B14F-4D97-AF65-F5344CB8AC3E}">
        <p14:creationId xmlns:p14="http://schemas.microsoft.com/office/powerpoint/2010/main" val="576830126"/>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887517"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79" indent="-221879" algn="l" defTabSz="887517"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37" indent="-221879" algn="l" defTabSz="887517" rtl="0" eaLnBrk="1" latinLnBrk="0" hangingPunct="1">
        <a:lnSpc>
          <a:spcPct val="90000"/>
        </a:lnSpc>
        <a:spcBef>
          <a:spcPts val="485"/>
        </a:spcBef>
        <a:buFont typeface="Arial" panose="020B0604020202020204" pitchFamily="34" charset="0"/>
        <a:buChar char="•"/>
        <a:defRPr sz="2329" kern="1200">
          <a:solidFill>
            <a:schemeClr val="tx1"/>
          </a:solidFill>
          <a:latin typeface="+mn-lt"/>
          <a:ea typeface="+mn-ea"/>
          <a:cs typeface="+mn-cs"/>
        </a:defRPr>
      </a:lvl2pPr>
      <a:lvl3pPr marL="1109396" indent="-221879" algn="l" defTabSz="887517"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154"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12"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671"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429"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187"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1946"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17" rtl="0" eaLnBrk="1" latinLnBrk="0" hangingPunct="1">
        <a:defRPr sz="1747" kern="1200">
          <a:solidFill>
            <a:schemeClr val="tx1"/>
          </a:solidFill>
          <a:latin typeface="+mn-lt"/>
          <a:ea typeface="+mn-ea"/>
          <a:cs typeface="+mn-cs"/>
        </a:defRPr>
      </a:lvl1pPr>
      <a:lvl2pPr marL="443758" algn="l" defTabSz="887517" rtl="0" eaLnBrk="1" latinLnBrk="0" hangingPunct="1">
        <a:defRPr sz="1747" kern="1200">
          <a:solidFill>
            <a:schemeClr val="tx1"/>
          </a:solidFill>
          <a:latin typeface="+mn-lt"/>
          <a:ea typeface="+mn-ea"/>
          <a:cs typeface="+mn-cs"/>
        </a:defRPr>
      </a:lvl2pPr>
      <a:lvl3pPr marL="887517" algn="l" defTabSz="887517" rtl="0" eaLnBrk="1" latinLnBrk="0" hangingPunct="1">
        <a:defRPr sz="1747" kern="1200">
          <a:solidFill>
            <a:schemeClr val="tx1"/>
          </a:solidFill>
          <a:latin typeface="+mn-lt"/>
          <a:ea typeface="+mn-ea"/>
          <a:cs typeface="+mn-cs"/>
        </a:defRPr>
      </a:lvl3pPr>
      <a:lvl4pPr marL="1331275" algn="l" defTabSz="887517" rtl="0" eaLnBrk="1" latinLnBrk="0" hangingPunct="1">
        <a:defRPr sz="1747" kern="1200">
          <a:solidFill>
            <a:schemeClr val="tx1"/>
          </a:solidFill>
          <a:latin typeface="+mn-lt"/>
          <a:ea typeface="+mn-ea"/>
          <a:cs typeface="+mn-cs"/>
        </a:defRPr>
      </a:lvl4pPr>
      <a:lvl5pPr marL="1775033" algn="l" defTabSz="887517" rtl="0" eaLnBrk="1" latinLnBrk="0" hangingPunct="1">
        <a:defRPr sz="1747" kern="1200">
          <a:solidFill>
            <a:schemeClr val="tx1"/>
          </a:solidFill>
          <a:latin typeface="+mn-lt"/>
          <a:ea typeface="+mn-ea"/>
          <a:cs typeface="+mn-cs"/>
        </a:defRPr>
      </a:lvl5pPr>
      <a:lvl6pPr marL="2218792" algn="l" defTabSz="887517" rtl="0" eaLnBrk="1" latinLnBrk="0" hangingPunct="1">
        <a:defRPr sz="1747" kern="1200">
          <a:solidFill>
            <a:schemeClr val="tx1"/>
          </a:solidFill>
          <a:latin typeface="+mn-lt"/>
          <a:ea typeface="+mn-ea"/>
          <a:cs typeface="+mn-cs"/>
        </a:defRPr>
      </a:lvl6pPr>
      <a:lvl7pPr marL="2662550" algn="l" defTabSz="887517" rtl="0" eaLnBrk="1" latinLnBrk="0" hangingPunct="1">
        <a:defRPr sz="1747" kern="1200">
          <a:solidFill>
            <a:schemeClr val="tx1"/>
          </a:solidFill>
          <a:latin typeface="+mn-lt"/>
          <a:ea typeface="+mn-ea"/>
          <a:cs typeface="+mn-cs"/>
        </a:defRPr>
      </a:lvl7pPr>
      <a:lvl8pPr marL="3106308" algn="l" defTabSz="887517" rtl="0" eaLnBrk="1" latinLnBrk="0" hangingPunct="1">
        <a:defRPr sz="1747" kern="1200">
          <a:solidFill>
            <a:schemeClr val="tx1"/>
          </a:solidFill>
          <a:latin typeface="+mn-lt"/>
          <a:ea typeface="+mn-ea"/>
          <a:cs typeface="+mn-cs"/>
        </a:defRPr>
      </a:lvl8pPr>
      <a:lvl9pPr marL="3550067" algn="l" defTabSz="887517" rtl="0" eaLnBrk="1" latinLnBrk="0" hangingPunct="1">
        <a:defRPr sz="174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758A0F-E201-4947-8C69-B4A852B8EE1A}"/>
              </a:ext>
            </a:extLst>
          </p:cNvPr>
          <p:cNvSpPr/>
          <p:nvPr userDrawn="1"/>
        </p:nvSpPr>
        <p:spPr>
          <a:xfrm>
            <a:off x="-2974" y="-22597"/>
            <a:ext cx="7775374" cy="8254626"/>
          </a:xfrm>
          <a:prstGeom prst="rect">
            <a:avLst/>
          </a:prstGeom>
          <a:solidFill>
            <a:srgbClr val="013469"/>
          </a:solidFill>
          <a:ln w="12700" cap="flat" cmpd="sng" algn="ctr">
            <a:noFill/>
            <a:prstDash val="solid"/>
            <a:miter lim="800000"/>
          </a:ln>
          <a:effectLst/>
        </p:spPr>
        <p:txBody>
          <a:bodyPr rtlCol="0" anchor="ctr"/>
          <a:lstStyle/>
          <a:p>
            <a:pPr marL="0" marR="0" lvl="0" indent="0" algn="ctr" defTabSz="887517" eaLnBrk="1" fontAlgn="auto" latinLnBrk="0" hangingPunct="1">
              <a:lnSpc>
                <a:spcPct val="100000"/>
              </a:lnSpc>
              <a:spcBef>
                <a:spcPts val="0"/>
              </a:spcBef>
              <a:spcAft>
                <a:spcPts val="0"/>
              </a:spcAft>
              <a:buClrTx/>
              <a:buSzTx/>
              <a:buFontTx/>
              <a:buNone/>
              <a:tabLst/>
              <a:defRPr/>
            </a:pPr>
            <a:endParaRPr kumimoji="0" lang="en-US" sz="1461"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4" name="Title 1">
            <a:extLst>
              <a:ext uri="{FF2B5EF4-FFF2-40B4-BE49-F238E27FC236}">
                <a16:creationId xmlns:a16="http://schemas.microsoft.com/office/drawing/2014/main" id="{B56C0813-A515-410E-8F15-A250760DF9F6}"/>
              </a:ext>
            </a:extLst>
          </p:cNvPr>
          <p:cNvSpPr txBox="1">
            <a:spLocks/>
          </p:cNvSpPr>
          <p:nvPr userDrawn="1"/>
        </p:nvSpPr>
        <p:spPr>
          <a:xfrm>
            <a:off x="282886" y="4423193"/>
            <a:ext cx="7213963" cy="1631977"/>
          </a:xfrm>
          <a:prstGeom prst="rect">
            <a:avLst/>
          </a:prstGeom>
        </p:spPr>
        <p:txBody>
          <a:bodyPr vert="horz" lIns="88751" tIns="44375" rIns="88751" bIns="44375" rtlCol="0" anchor="b">
            <a:noAutofit/>
          </a:bodyPr>
          <a:lstStyle>
            <a:lvl1pPr algn="ctr" defTabSz="777198" rtl="0" eaLnBrk="1" latinLnBrk="0" hangingPunct="1">
              <a:lnSpc>
                <a:spcPct val="90000"/>
              </a:lnSpc>
              <a:spcBef>
                <a:spcPct val="0"/>
              </a:spcBef>
              <a:buNone/>
              <a:defRPr sz="3750" b="1" kern="1200">
                <a:solidFill>
                  <a:schemeClr val="bg1"/>
                </a:solidFill>
                <a:latin typeface="+mj-lt"/>
                <a:ea typeface="+mj-ea"/>
                <a:cs typeface="+mj-cs"/>
              </a:defRPr>
            </a:lvl1pPr>
          </a:lstStyle>
          <a:p>
            <a:pPr marL="0" marR="0" lvl="0" indent="0" algn="ctr" defTabSz="754348" rtl="0" eaLnBrk="1" fontAlgn="auto" latinLnBrk="0" hangingPunct="1">
              <a:lnSpc>
                <a:spcPct val="90000"/>
              </a:lnSpc>
              <a:spcBef>
                <a:spcPct val="0"/>
              </a:spcBef>
              <a:spcAft>
                <a:spcPts val="0"/>
              </a:spcAft>
              <a:buClrTx/>
              <a:buSzTx/>
              <a:buFontTx/>
              <a:buNone/>
              <a:tabLst/>
              <a:defRPr/>
            </a:pPr>
            <a:r>
              <a:rPr kumimoji="0" lang="en-US" sz="3640" b="1" i="0" u="none" strike="noStrike" kern="1200" cap="none" spc="0" normalizeH="0" baseline="0" noProof="0" dirty="0">
                <a:ln>
                  <a:noFill/>
                </a:ln>
                <a:solidFill>
                  <a:srgbClr val="FFFFFF"/>
                </a:solidFill>
                <a:effectLst/>
                <a:uLnTx/>
                <a:uFillTx/>
                <a:latin typeface="Franklin Gothic Book"/>
                <a:ea typeface="+mj-ea"/>
                <a:cs typeface="+mj-cs"/>
              </a:rPr>
              <a:t>Click to edit Master title style</a:t>
            </a:r>
          </a:p>
        </p:txBody>
      </p:sp>
      <p:sp>
        <p:nvSpPr>
          <p:cNvPr id="15" name="Subtitle 2">
            <a:extLst>
              <a:ext uri="{FF2B5EF4-FFF2-40B4-BE49-F238E27FC236}">
                <a16:creationId xmlns:a16="http://schemas.microsoft.com/office/drawing/2014/main" id="{38CD2721-A4A4-4FF3-98D3-3B9A0712B4E8}"/>
              </a:ext>
            </a:extLst>
          </p:cNvPr>
          <p:cNvSpPr txBox="1">
            <a:spLocks/>
          </p:cNvSpPr>
          <p:nvPr userDrawn="1"/>
        </p:nvSpPr>
        <p:spPr>
          <a:xfrm>
            <a:off x="970064" y="8734508"/>
            <a:ext cx="5829300" cy="718137"/>
          </a:xfrm>
          <a:prstGeom prst="rect">
            <a:avLst/>
          </a:prstGeom>
        </p:spPr>
        <p:txBody>
          <a:bodyPr vert="horz" lIns="88751" tIns="44375" rIns="88751" bIns="44375" rtlCol="0">
            <a:normAutofit/>
          </a:bodyPr>
          <a:lstStyle>
            <a:lvl1pPr marL="0" indent="0" algn="ctr" defTabSz="777198" rtl="0" eaLnBrk="1" latinLnBrk="0" hangingPunct="1">
              <a:lnSpc>
                <a:spcPct val="90000"/>
              </a:lnSpc>
              <a:spcBef>
                <a:spcPts val="850"/>
              </a:spcBef>
              <a:buFont typeface="Arial" panose="020B0604020202020204" pitchFamily="34" charset="0"/>
              <a:buNone/>
              <a:defRPr sz="2040" kern="1200">
                <a:solidFill>
                  <a:srgbClr val="9C7E0F"/>
                </a:solidFill>
                <a:latin typeface="+mn-lt"/>
                <a:ea typeface="+mn-ea"/>
                <a:cs typeface="+mn-cs"/>
              </a:defRPr>
            </a:lvl1pPr>
            <a:lvl2pPr marL="388599" indent="0" algn="ctr" defTabSz="777198"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198" indent="0" algn="ctr" defTabSz="777198"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796" indent="0" algn="ctr" defTabSz="777198"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396" indent="0" algn="ctr" defTabSz="777198"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2994" indent="0" algn="ctr" defTabSz="777198"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593" indent="0" algn="ctr" defTabSz="777198"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192" indent="0" algn="ctr" defTabSz="777198"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791" indent="0" algn="ctr" defTabSz="777198"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marL="0" marR="0" lvl="0" indent="0" algn="ctr" defTabSz="754348" rtl="0" eaLnBrk="1" fontAlgn="auto" latinLnBrk="0" hangingPunct="1">
              <a:lnSpc>
                <a:spcPct val="90000"/>
              </a:lnSpc>
              <a:spcBef>
                <a:spcPts val="825"/>
              </a:spcBef>
              <a:spcAft>
                <a:spcPts val="0"/>
              </a:spcAft>
              <a:buClrTx/>
              <a:buSzTx/>
              <a:buFont typeface="Arial" panose="020B0604020202020204" pitchFamily="34" charset="0"/>
              <a:buNone/>
              <a:tabLst/>
              <a:defRPr/>
            </a:pPr>
            <a:r>
              <a:rPr kumimoji="0" lang="en-US" sz="1980" b="0" i="0" u="none" strike="noStrike" kern="1200" cap="none" spc="0" normalizeH="0" baseline="0" noProof="0" dirty="0">
                <a:ln>
                  <a:noFill/>
                </a:ln>
                <a:solidFill>
                  <a:srgbClr val="9C7E0F"/>
                </a:solidFill>
                <a:effectLst/>
                <a:uLnTx/>
                <a:uFillTx/>
                <a:latin typeface="Franklin Gothic Book"/>
                <a:ea typeface="+mn-ea"/>
                <a:cs typeface="+mn-cs"/>
              </a:rPr>
              <a:t>Click to edit Master subtitle style</a:t>
            </a:r>
          </a:p>
        </p:txBody>
      </p:sp>
      <p:grpSp>
        <p:nvGrpSpPr>
          <p:cNvPr id="6" name="Group 5">
            <a:extLst>
              <a:ext uri="{FF2B5EF4-FFF2-40B4-BE49-F238E27FC236}">
                <a16:creationId xmlns:a16="http://schemas.microsoft.com/office/drawing/2014/main" id="{02920676-6505-A3AA-81E9-2FD399A17785}"/>
              </a:ext>
            </a:extLst>
          </p:cNvPr>
          <p:cNvGrpSpPr/>
          <p:nvPr userDrawn="1"/>
        </p:nvGrpSpPr>
        <p:grpSpPr>
          <a:xfrm>
            <a:off x="2248981" y="1107189"/>
            <a:ext cx="3274438" cy="2997527"/>
            <a:chOff x="0" y="0"/>
            <a:chExt cx="2363056" cy="2229492"/>
          </a:xfrm>
        </p:grpSpPr>
        <p:sp>
          <p:nvSpPr>
            <p:cNvPr id="7" name="Oval 6">
              <a:extLst>
                <a:ext uri="{FF2B5EF4-FFF2-40B4-BE49-F238E27FC236}">
                  <a16:creationId xmlns:a16="http://schemas.microsoft.com/office/drawing/2014/main" id="{555BAA6C-A13C-EBE6-7209-304DA8BB2E04}"/>
                </a:ext>
              </a:extLst>
            </p:cNvPr>
            <p:cNvSpPr/>
            <p:nvPr userDrawn="1"/>
          </p:nvSpPr>
          <p:spPr>
            <a:xfrm>
              <a:off x="0" y="0"/>
              <a:ext cx="2363056" cy="22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747"/>
            </a:p>
          </p:txBody>
        </p:sp>
        <p:pic>
          <p:nvPicPr>
            <p:cNvPr id="8" name="Picture 7" descr="Logo, company name&#10;&#10;Description automatically generated">
              <a:extLst>
                <a:ext uri="{FF2B5EF4-FFF2-40B4-BE49-F238E27FC236}">
                  <a16:creationId xmlns:a16="http://schemas.microsoft.com/office/drawing/2014/main" id="{48F66A52-4D0B-F46C-6CB4-51EF7ACC28E6}"/>
                </a:ext>
              </a:extLst>
            </p:cNvPr>
            <p:cNvPicPr>
              <a:picLocks noChangeAspect="1"/>
            </p:cNvPicPr>
            <p:nvPr userDrawn="1"/>
          </p:nvPicPr>
          <p:blipFill>
            <a:blip r:embed="rId3"/>
            <a:stretch>
              <a:fillRect/>
            </a:stretch>
          </p:blipFill>
          <p:spPr>
            <a:xfrm>
              <a:off x="110878" y="178633"/>
              <a:ext cx="2133923" cy="1513328"/>
            </a:xfrm>
            <a:prstGeom prst="rect">
              <a:avLst/>
            </a:prstGeom>
          </p:spPr>
        </p:pic>
      </p:grpSp>
    </p:spTree>
    <p:extLst>
      <p:ext uri="{BB962C8B-B14F-4D97-AF65-F5344CB8AC3E}">
        <p14:creationId xmlns:p14="http://schemas.microsoft.com/office/powerpoint/2010/main" val="3480687057"/>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l" defTabSz="887517"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79" indent="-221879" algn="l" defTabSz="887517"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37" indent="-221879" algn="l" defTabSz="887517" rtl="0" eaLnBrk="1" latinLnBrk="0" hangingPunct="1">
        <a:lnSpc>
          <a:spcPct val="90000"/>
        </a:lnSpc>
        <a:spcBef>
          <a:spcPts val="485"/>
        </a:spcBef>
        <a:buFont typeface="Arial" panose="020B0604020202020204" pitchFamily="34" charset="0"/>
        <a:buChar char="•"/>
        <a:defRPr sz="2329" kern="1200">
          <a:solidFill>
            <a:schemeClr val="tx1"/>
          </a:solidFill>
          <a:latin typeface="+mn-lt"/>
          <a:ea typeface="+mn-ea"/>
          <a:cs typeface="+mn-cs"/>
        </a:defRPr>
      </a:lvl2pPr>
      <a:lvl3pPr marL="1109396" indent="-221879" algn="l" defTabSz="887517"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154"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12"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671"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429"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187"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1946" indent="-221879" algn="l" defTabSz="887517"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17" rtl="0" eaLnBrk="1" latinLnBrk="0" hangingPunct="1">
        <a:defRPr sz="1747" kern="1200">
          <a:solidFill>
            <a:schemeClr val="tx1"/>
          </a:solidFill>
          <a:latin typeface="+mn-lt"/>
          <a:ea typeface="+mn-ea"/>
          <a:cs typeface="+mn-cs"/>
        </a:defRPr>
      </a:lvl1pPr>
      <a:lvl2pPr marL="443758" algn="l" defTabSz="887517" rtl="0" eaLnBrk="1" latinLnBrk="0" hangingPunct="1">
        <a:defRPr sz="1747" kern="1200">
          <a:solidFill>
            <a:schemeClr val="tx1"/>
          </a:solidFill>
          <a:latin typeface="+mn-lt"/>
          <a:ea typeface="+mn-ea"/>
          <a:cs typeface="+mn-cs"/>
        </a:defRPr>
      </a:lvl2pPr>
      <a:lvl3pPr marL="887517" algn="l" defTabSz="887517" rtl="0" eaLnBrk="1" latinLnBrk="0" hangingPunct="1">
        <a:defRPr sz="1747" kern="1200">
          <a:solidFill>
            <a:schemeClr val="tx1"/>
          </a:solidFill>
          <a:latin typeface="+mn-lt"/>
          <a:ea typeface="+mn-ea"/>
          <a:cs typeface="+mn-cs"/>
        </a:defRPr>
      </a:lvl3pPr>
      <a:lvl4pPr marL="1331275" algn="l" defTabSz="887517" rtl="0" eaLnBrk="1" latinLnBrk="0" hangingPunct="1">
        <a:defRPr sz="1747" kern="1200">
          <a:solidFill>
            <a:schemeClr val="tx1"/>
          </a:solidFill>
          <a:latin typeface="+mn-lt"/>
          <a:ea typeface="+mn-ea"/>
          <a:cs typeface="+mn-cs"/>
        </a:defRPr>
      </a:lvl4pPr>
      <a:lvl5pPr marL="1775033" algn="l" defTabSz="887517" rtl="0" eaLnBrk="1" latinLnBrk="0" hangingPunct="1">
        <a:defRPr sz="1747" kern="1200">
          <a:solidFill>
            <a:schemeClr val="tx1"/>
          </a:solidFill>
          <a:latin typeface="+mn-lt"/>
          <a:ea typeface="+mn-ea"/>
          <a:cs typeface="+mn-cs"/>
        </a:defRPr>
      </a:lvl5pPr>
      <a:lvl6pPr marL="2218792" algn="l" defTabSz="887517" rtl="0" eaLnBrk="1" latinLnBrk="0" hangingPunct="1">
        <a:defRPr sz="1747" kern="1200">
          <a:solidFill>
            <a:schemeClr val="tx1"/>
          </a:solidFill>
          <a:latin typeface="+mn-lt"/>
          <a:ea typeface="+mn-ea"/>
          <a:cs typeface="+mn-cs"/>
        </a:defRPr>
      </a:lvl6pPr>
      <a:lvl7pPr marL="2662550" algn="l" defTabSz="887517" rtl="0" eaLnBrk="1" latinLnBrk="0" hangingPunct="1">
        <a:defRPr sz="1747" kern="1200">
          <a:solidFill>
            <a:schemeClr val="tx1"/>
          </a:solidFill>
          <a:latin typeface="+mn-lt"/>
          <a:ea typeface="+mn-ea"/>
          <a:cs typeface="+mn-cs"/>
        </a:defRPr>
      </a:lvl7pPr>
      <a:lvl8pPr marL="3106308" algn="l" defTabSz="887517" rtl="0" eaLnBrk="1" latinLnBrk="0" hangingPunct="1">
        <a:defRPr sz="1747" kern="1200">
          <a:solidFill>
            <a:schemeClr val="tx1"/>
          </a:solidFill>
          <a:latin typeface="+mn-lt"/>
          <a:ea typeface="+mn-ea"/>
          <a:cs typeface="+mn-cs"/>
        </a:defRPr>
      </a:lvl8pPr>
      <a:lvl9pPr marL="3550067" algn="l" defTabSz="887517"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12.xml"/><Relationship Id="rId5" Type="http://schemas.openxmlformats.org/officeDocument/2006/relationships/image" Target="../media/image1.png"/><Relationship Id="rId4" Type="http://schemas.openxmlformats.org/officeDocument/2006/relationships/chart" Target="../charts/chart1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FE1606DA-732E-CC12-1B56-F022D017B543}"/>
              </a:ext>
            </a:extLst>
          </p:cNvPr>
          <p:cNvGraphicFramePr>
            <a:graphicFrameLocks/>
          </p:cNvGraphicFramePr>
          <p:nvPr>
            <p:extLst>
              <p:ext uri="{D42A27DB-BD31-4B8C-83A1-F6EECF244321}">
                <p14:modId xmlns:p14="http://schemas.microsoft.com/office/powerpoint/2010/main" val="996864617"/>
              </p:ext>
            </p:extLst>
          </p:nvPr>
        </p:nvGraphicFramePr>
        <p:xfrm>
          <a:off x="3971488" y="5924363"/>
          <a:ext cx="3565288" cy="3452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9EB7863E-4EAD-4A8F-A889-32422A53BDB6}"/>
              </a:ext>
            </a:extLst>
          </p:cNvPr>
          <p:cNvGraphicFramePr>
            <a:graphicFrameLocks/>
          </p:cNvGraphicFramePr>
          <p:nvPr>
            <p:extLst>
              <p:ext uri="{D42A27DB-BD31-4B8C-83A1-F6EECF244321}">
                <p14:modId xmlns:p14="http://schemas.microsoft.com/office/powerpoint/2010/main" val="3531470719"/>
              </p:ext>
            </p:extLst>
          </p:nvPr>
        </p:nvGraphicFramePr>
        <p:xfrm>
          <a:off x="231652" y="5924363"/>
          <a:ext cx="3654548" cy="345213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CC98D64-4EEE-DB1D-520D-12DAE8E35785}"/>
              </a:ext>
            </a:extLst>
          </p:cNvPr>
          <p:cNvSpPr txBox="1"/>
          <p:nvPr/>
        </p:nvSpPr>
        <p:spPr>
          <a:xfrm>
            <a:off x="231652" y="1610839"/>
            <a:ext cx="7305124" cy="1723605"/>
          </a:xfrm>
          <a:prstGeom prst="rect">
            <a:avLst/>
          </a:prstGeom>
          <a:noFill/>
          <a:ln>
            <a:solidFill>
              <a:srgbClr val="002060"/>
            </a:solidFill>
          </a:ln>
        </p:spPr>
        <p:txBody>
          <a:bodyPr wrap="square" lIns="91440" tIns="45720" rIns="91440" bIns="45720" rtlCol="0" anchor="t">
            <a:noAutofit/>
          </a:bodyPr>
          <a:lstStyle/>
          <a:p>
            <a:pPr marL="171450" indent="-171450" algn="just">
              <a:spcAft>
                <a:spcPts val="800"/>
              </a:spcAft>
              <a:buFont typeface="Arial" panose="020B0604020202020204" pitchFamily="34" charset="0"/>
              <a:buChar char="•"/>
            </a:pPr>
            <a:r>
              <a:rPr lang="en-US" sz="1000" dirty="0">
                <a:latin typeface="Franklin Gothic Book" panose="020B0503020102020204" pitchFamily="34" charset="0"/>
                <a:ea typeface="Times New Roman" panose="02020603050405020304" pitchFamily="18" charset="0"/>
              </a:rPr>
              <a:t>EIA NGL production grew 3% M-o-M (250 Mb/d) and 5% Y-o-Y (293 Mb/d). TX Inland and New Mexico production came in higher than expected, largely due to higher ethane recovery. Ethane production in those sub-PADDs hit a record high of 1,575 Mb/d, indicating the Permian continues to be in full recovery.</a:t>
            </a:r>
          </a:p>
          <a:p>
            <a:pPr marL="171450" indent="-171450" algn="just">
              <a:spcAft>
                <a:spcPts val="800"/>
              </a:spcAft>
              <a:buFont typeface="Arial" panose="020B0604020202020204" pitchFamily="34" charset="0"/>
              <a:buChar char="•"/>
            </a:pPr>
            <a:r>
              <a:rPr lang="en-US" sz="1000" dirty="0">
                <a:latin typeface="Franklin Gothic Book" panose="020B0503020102020204" pitchFamily="34" charset="0"/>
                <a:ea typeface="Times New Roman" panose="02020603050405020304" pitchFamily="18" charset="0"/>
              </a:rPr>
              <a:t>Ethane recovery in the Anadarko also surprised, reaching levels not seen since the Medford fractionator explosion last July. Disruptions at Shell’s Monaca cracker, on the other hand, led to decreased ethane production in the Northeast.</a:t>
            </a:r>
          </a:p>
          <a:p>
            <a:pPr marL="171450" indent="-171450" algn="just">
              <a:spcAft>
                <a:spcPts val="800"/>
              </a:spcAft>
              <a:buFont typeface="Arial" panose="020B0604020202020204" pitchFamily="34" charset="0"/>
              <a:buChar char="•"/>
            </a:pPr>
            <a:r>
              <a:rPr lang="en-US" sz="1000" dirty="0">
                <a:latin typeface="Franklin Gothic Book" panose="020B0503020102020204" pitchFamily="34" charset="0"/>
                <a:ea typeface="Times New Roman" panose="02020603050405020304" pitchFamily="18" charset="0"/>
              </a:rPr>
              <a:t>Propane/propylene inventories continue to mark new 5-year highs, even after accounting for record propane/propylene exports.</a:t>
            </a:r>
          </a:p>
          <a:p>
            <a:pPr marL="171450" indent="-171450" algn="just">
              <a:spcAft>
                <a:spcPts val="800"/>
              </a:spcAft>
              <a:buFont typeface="Arial" panose="020B0604020202020204" pitchFamily="34" charset="0"/>
              <a:buChar char="•"/>
            </a:pPr>
            <a:r>
              <a:rPr lang="en-US" sz="1000" dirty="0">
                <a:latin typeface="Franklin Gothic Book" panose="020B0503020102020204" pitchFamily="34" charset="0"/>
                <a:ea typeface="Times New Roman" panose="02020603050405020304" pitchFamily="18" charset="0"/>
              </a:rPr>
              <a:t>Interested in tracking basin and sub-basin NGL production, ethane rejection, and fractionator utilization? EDA’s </a:t>
            </a:r>
            <a:r>
              <a:rPr lang="en-US" sz="1000" i="1" dirty="0">
                <a:latin typeface="Franklin Gothic Book" panose="020B0503020102020204" pitchFamily="34" charset="0"/>
                <a:ea typeface="Times New Roman" panose="02020603050405020304" pitchFamily="18" charset="0"/>
              </a:rPr>
              <a:t>NGL Network Model </a:t>
            </a:r>
            <a:r>
              <a:rPr lang="en-US" sz="1000" dirty="0">
                <a:latin typeface="Franklin Gothic Book" panose="020B0503020102020204" pitchFamily="34" charset="0"/>
                <a:ea typeface="Times New Roman" panose="02020603050405020304" pitchFamily="18" charset="0"/>
              </a:rPr>
              <a:t>and </a:t>
            </a:r>
            <a:r>
              <a:rPr lang="en-US" sz="1000" i="1" dirty="0">
                <a:latin typeface="Franklin Gothic Book" panose="020B0503020102020204" pitchFamily="34" charset="0"/>
                <a:ea typeface="Times New Roman" panose="02020603050405020304" pitchFamily="18" charset="0"/>
              </a:rPr>
              <a:t>Purity Product Forecast </a:t>
            </a:r>
            <a:r>
              <a:rPr lang="en-US" sz="1000" dirty="0">
                <a:latin typeface="Franklin Gothic Book" panose="020B0503020102020204" pitchFamily="34" charset="0"/>
                <a:ea typeface="Times New Roman" panose="02020603050405020304" pitchFamily="18" charset="0"/>
              </a:rPr>
              <a:t>will help you dig deeper than EIA data and connect the dots between NGL supply and demand.</a:t>
            </a:r>
            <a:endParaRPr lang="en-US" sz="1000" dirty="0">
              <a:effectLst/>
              <a:latin typeface="Franklin Gothic Book" panose="020B0503020102020204" pitchFamily="34" charset="0"/>
              <a:ea typeface="Times New Roman" panose="02020603050405020304" pitchFamily="18" charset="0"/>
            </a:endParaRPr>
          </a:p>
          <a:p>
            <a:pPr marL="171450" indent="-171450" algn="just">
              <a:spcAft>
                <a:spcPts val="800"/>
              </a:spcAft>
              <a:buFont typeface="Arial" panose="020B0604020202020204" pitchFamily="34" charset="0"/>
              <a:buChar char="•"/>
            </a:pPr>
            <a:endParaRPr lang="en-US" sz="1000" dirty="0">
              <a:latin typeface="Franklin Gothic Book" panose="020B0503020102020204" pitchFamily="34" charset="0"/>
              <a:ea typeface="Times New Roman" panose="02020603050405020304" pitchFamily="18" charset="0"/>
            </a:endParaRPr>
          </a:p>
        </p:txBody>
      </p:sp>
      <p:grpSp>
        <p:nvGrpSpPr>
          <p:cNvPr id="28" name="Group 27">
            <a:extLst>
              <a:ext uri="{FF2B5EF4-FFF2-40B4-BE49-F238E27FC236}">
                <a16:creationId xmlns:a16="http://schemas.microsoft.com/office/drawing/2014/main" id="{2B689989-7F4D-7201-164E-0766ECE5EA80}"/>
              </a:ext>
            </a:extLst>
          </p:cNvPr>
          <p:cNvGrpSpPr>
            <a:grpSpLocks noGrp="1" noUngrp="1" noRot="1" noMove="1" noResize="1"/>
          </p:cNvGrpSpPr>
          <p:nvPr/>
        </p:nvGrpSpPr>
        <p:grpSpPr>
          <a:xfrm>
            <a:off x="-2" y="-17973"/>
            <a:ext cx="7772402" cy="1188720"/>
            <a:chOff x="-2" y="-17973"/>
            <a:chExt cx="7772402" cy="1188720"/>
          </a:xfrm>
        </p:grpSpPr>
        <p:sp>
          <p:nvSpPr>
            <p:cNvPr id="8" name="Rectangle 7">
              <a:extLst>
                <a:ext uri="{FF2B5EF4-FFF2-40B4-BE49-F238E27FC236}">
                  <a16:creationId xmlns:a16="http://schemas.microsoft.com/office/drawing/2014/main" id="{45959834-404A-4F4C-8748-350D388FF35D}"/>
                </a:ext>
              </a:extLst>
            </p:cNvPr>
            <p:cNvSpPr>
              <a:spLocks noGrp="1" noRot="1" noMove="1" noResize="1" noEditPoints="1" noAdjustHandles="1" noChangeArrowheads="1" noChangeShapeType="1"/>
            </p:cNvSpPr>
            <p:nvPr/>
          </p:nvSpPr>
          <p:spPr>
            <a:xfrm>
              <a:off x="-2" y="-17973"/>
              <a:ext cx="7772402" cy="1188720"/>
            </a:xfrm>
            <a:prstGeom prst="rect">
              <a:avLst/>
            </a:prstGeom>
            <a:solidFill>
              <a:srgbClr val="00346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Franklin Gothic Book"/>
                  <a:ea typeface="Franklin Gothic Book" panose="020B0503020102020204" pitchFamily="34" charset="0"/>
                  <a:cs typeface="Times New Roman" panose="02020603050405020304" pitchFamily="18" charset="0"/>
                </a:rPr>
                <a:t> </a:t>
              </a:r>
            </a:p>
          </p:txBody>
        </p:sp>
        <p:grpSp>
          <p:nvGrpSpPr>
            <p:cNvPr id="4" name="Group 3">
              <a:extLst>
                <a:ext uri="{FF2B5EF4-FFF2-40B4-BE49-F238E27FC236}">
                  <a16:creationId xmlns:a16="http://schemas.microsoft.com/office/drawing/2014/main" id="{FE70D17B-3EDF-0E6A-D98A-F81F436F93B0}"/>
                </a:ext>
              </a:extLst>
            </p:cNvPr>
            <p:cNvGrpSpPr>
              <a:grpSpLocks noGrp="1" noUngrp="1" noRot="1" noMove="1" noResize="1"/>
            </p:cNvGrpSpPr>
            <p:nvPr/>
          </p:nvGrpSpPr>
          <p:grpSpPr>
            <a:xfrm>
              <a:off x="174460" y="83129"/>
              <a:ext cx="1022404" cy="964303"/>
              <a:chOff x="0" y="0"/>
              <a:chExt cx="2363056" cy="2229492"/>
            </a:xfrm>
          </p:grpSpPr>
          <p:sp>
            <p:nvSpPr>
              <p:cNvPr id="5" name="Oval 4">
                <a:extLst>
                  <a:ext uri="{FF2B5EF4-FFF2-40B4-BE49-F238E27FC236}">
                    <a16:creationId xmlns:a16="http://schemas.microsoft.com/office/drawing/2014/main" id="{BD533709-1191-0BA1-0E3C-3569CFE60C52}"/>
                  </a:ext>
                </a:extLst>
              </p:cNvPr>
              <p:cNvSpPr>
                <a:spLocks noGrp="1" noRot="1" noMove="1" noResize="1" noEditPoints="1" noAdjustHandles="1" noChangeArrowheads="1" noChangeShapeType="1"/>
              </p:cNvSpPr>
              <p:nvPr userDrawn="1"/>
            </p:nvSpPr>
            <p:spPr>
              <a:xfrm>
                <a:off x="0" y="0"/>
                <a:ext cx="2363056" cy="22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6" name="Picture 5" descr="Logo, company name&#10;&#10;Description automatically generated">
                <a:extLst>
                  <a:ext uri="{FF2B5EF4-FFF2-40B4-BE49-F238E27FC236}">
                    <a16:creationId xmlns:a16="http://schemas.microsoft.com/office/drawing/2014/main" id="{03602F84-3CB6-F36A-8E23-B71DBD2524B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10878" y="178633"/>
                <a:ext cx="2133923" cy="1513328"/>
              </a:xfrm>
              <a:prstGeom prst="rect">
                <a:avLst/>
              </a:prstGeom>
            </p:spPr>
          </p:pic>
        </p:grpSp>
      </p:grpSp>
      <p:sp>
        <p:nvSpPr>
          <p:cNvPr id="10" name="Text Box 2">
            <a:extLst>
              <a:ext uri="{FF2B5EF4-FFF2-40B4-BE49-F238E27FC236}">
                <a16:creationId xmlns:a16="http://schemas.microsoft.com/office/drawing/2014/main" id="{7849FDE8-038B-4480-AA70-5C8A5389FA06}"/>
              </a:ext>
            </a:extLst>
          </p:cNvPr>
          <p:cNvSpPr txBox="1">
            <a:spLocks noChangeArrowheads="1"/>
          </p:cNvSpPr>
          <p:nvPr/>
        </p:nvSpPr>
        <p:spPr bwMode="auto">
          <a:xfrm>
            <a:off x="1371327" y="83129"/>
            <a:ext cx="4443132" cy="1075831"/>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125"/>
              </a:spcBef>
              <a:spcAft>
                <a:spcPts val="125"/>
              </a:spcAft>
            </a:pPr>
            <a:r>
              <a:rPr lang="en-US" sz="3600" b="1"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The NGL Roundup</a:t>
            </a:r>
          </a:p>
          <a:p>
            <a:pPr marL="0" marR="0">
              <a:spcBef>
                <a:spcPts val="125"/>
              </a:spcBef>
              <a:spcAft>
                <a:spcPts val="125"/>
              </a:spcAft>
            </a:pP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Report Published:  </a:t>
            </a:r>
            <a:r>
              <a:rPr lang="en-US" sz="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June 5</a:t>
            </a: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 2023</a:t>
            </a:r>
            <a:endParaRPr lang="en-US" sz="1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sp>
        <p:nvSpPr>
          <p:cNvPr id="13" name="Text Box 7">
            <a:extLst>
              <a:ext uri="{FF2B5EF4-FFF2-40B4-BE49-F238E27FC236}">
                <a16:creationId xmlns:a16="http://schemas.microsoft.com/office/drawing/2014/main" id="{87B53290-B4D7-4955-A1B2-29B57B593AF4}"/>
              </a:ext>
            </a:extLst>
          </p:cNvPr>
          <p:cNvSpPr txBox="1"/>
          <p:nvPr/>
        </p:nvSpPr>
        <p:spPr>
          <a:xfrm>
            <a:off x="6063297" y="252005"/>
            <a:ext cx="1627505" cy="916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Questions? </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Ajay Bakshani, CFA</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ABakshani@eastdaley.com</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Christina Adjiman</a:t>
            </a:r>
          </a:p>
          <a:p>
            <a:pPr marL="0" marR="0" algn="r">
              <a:lnSpc>
                <a:spcPct val="120000"/>
              </a:lnSpc>
              <a:spcBef>
                <a:spcPts val="0"/>
              </a:spcBef>
              <a:spcAft>
                <a:spcPts val="0"/>
              </a:spcAft>
            </a:pPr>
            <a:r>
              <a:rPr lang="en-US" sz="900" kern="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CAdjiman@eastdaley.com</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FE972C5-A78E-CAA4-834F-C0F446D3F2CD}"/>
              </a:ext>
            </a:extLst>
          </p:cNvPr>
          <p:cNvSpPr/>
          <p:nvPr/>
        </p:nvSpPr>
        <p:spPr>
          <a:xfrm>
            <a:off x="222433" y="1275077"/>
            <a:ext cx="7318374" cy="307777"/>
          </a:xfrm>
          <a:prstGeom prst="rect">
            <a:avLst/>
          </a:prstGeom>
        </p:spPr>
        <p:txBody>
          <a:bodyPr wrap="square">
            <a:spAutoFit/>
          </a:bodyPr>
          <a:lstStyle/>
          <a:p>
            <a:pPr>
              <a:spcBef>
                <a:spcPts val="1800"/>
              </a:spcBef>
              <a:spcAft>
                <a:spcPts val="300"/>
              </a:spcAft>
            </a:pPr>
            <a:r>
              <a:rPr lang="en-US" sz="1400" b="1" kern="1000" cap="all" dirty="0">
                <a:solidFill>
                  <a:srgbClr val="002060"/>
                </a:solidFill>
                <a:latin typeface="Franklin Gothic Medium" panose="020B0603020102020204" pitchFamily="34" charset="0"/>
                <a:ea typeface="HGSoeiKakugothicUB" panose="020B0400000000000000" pitchFamily="49" charset="-128"/>
                <a:cs typeface="Times New Roman" panose="02020603050405020304" pitchFamily="18" charset="0"/>
              </a:rPr>
              <a:t>EIA NGL PRODUCTION grows 9% Y-o-Y, in-line with East Daley Forecast</a:t>
            </a:r>
          </a:p>
        </p:txBody>
      </p:sp>
      <p:sp>
        <p:nvSpPr>
          <p:cNvPr id="18" name="Footer Placeholder 13">
            <a:extLst>
              <a:ext uri="{FF2B5EF4-FFF2-40B4-BE49-F238E27FC236}">
                <a16:creationId xmlns:a16="http://schemas.microsoft.com/office/drawing/2014/main" id="{31D0D40A-ED66-85DF-A46B-48BD01B46778}"/>
              </a:ext>
            </a:extLst>
          </p:cNvPr>
          <p:cNvSpPr txBox="1">
            <a:spLocks/>
          </p:cNvSpPr>
          <p:nvPr/>
        </p:nvSpPr>
        <p:spPr>
          <a:xfrm>
            <a:off x="109538" y="9654418"/>
            <a:ext cx="7762875" cy="332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9B7C0D"/>
                </a:solidFill>
                <a:latin typeface="Franklin Gothic Book" panose="020B0503020102020204" pitchFamily="34" charset="0"/>
              </a:rPr>
              <a:t>5660 Greenwood Plaza Blvd, Suite 116 Greenwood Village, CO 80111 | 303-499-5940 | insight@eastdaley.com</a:t>
            </a:r>
          </a:p>
        </p:txBody>
      </p:sp>
      <p:sp>
        <p:nvSpPr>
          <p:cNvPr id="19" name="TextBox 18">
            <a:extLst>
              <a:ext uri="{FF2B5EF4-FFF2-40B4-BE49-F238E27FC236}">
                <a16:creationId xmlns:a16="http://schemas.microsoft.com/office/drawing/2014/main" id="{63C5EFED-17F3-CEFE-A9F2-319090CE7054}"/>
              </a:ext>
            </a:extLst>
          </p:cNvPr>
          <p:cNvSpPr txBox="1"/>
          <p:nvPr/>
        </p:nvSpPr>
        <p:spPr>
          <a:xfrm>
            <a:off x="115796" y="9464041"/>
            <a:ext cx="7540807" cy="246221"/>
          </a:xfrm>
          <a:prstGeom prst="rect">
            <a:avLst/>
          </a:prstGeom>
          <a:noFill/>
        </p:spPr>
        <p:txBody>
          <a:bodyPr wrap="square">
            <a:spAutoFit/>
          </a:bodyPr>
          <a:lstStyle/>
          <a:p>
            <a:pPr algn="just"/>
            <a:r>
              <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rPr>
              <a:t>Source: </a:t>
            </a:r>
            <a:r>
              <a:rPr lang="en-US" sz="1000" i="1" kern="1000" dirty="0">
                <a:solidFill>
                  <a:schemeClr val="tx1">
                    <a:lumMod val="65000"/>
                    <a:lumOff val="35000"/>
                  </a:schemeClr>
                </a:solidFill>
                <a:latin typeface="Franklin Gothic Book" panose="020B0503020102020204" pitchFamily="34" charset="0"/>
                <a:cs typeface="Times New Roman" panose="02020603050405020304" pitchFamily="18" charset="0"/>
              </a:rPr>
              <a:t>East Daley Analytics’ Purity Product Forecast, EIA</a:t>
            </a:r>
            <a:endPar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endParaRPr>
          </a:p>
        </p:txBody>
      </p:sp>
      <p:pic>
        <p:nvPicPr>
          <p:cNvPr id="12" name="Picture 11" descr="Logo, company name&#10;&#10;Description automatically generated">
            <a:extLst>
              <a:ext uri="{FF2B5EF4-FFF2-40B4-BE49-F238E27FC236}">
                <a16:creationId xmlns:a16="http://schemas.microsoft.com/office/drawing/2014/main" id="{D0B89E9D-7F6A-B1F5-BE8F-8E909EFB2A9C}"/>
              </a:ext>
            </a:extLst>
          </p:cNvPr>
          <p:cNvPicPr/>
          <p:nvPr/>
        </p:nvPicPr>
        <p:blipFill>
          <a:blip r:embed="rId5">
            <a:alphaModFix amt="50000"/>
          </a:blip>
          <a:stretch>
            <a:fillRect/>
          </a:stretch>
        </p:blipFill>
        <p:spPr>
          <a:xfrm>
            <a:off x="3333750" y="8790334"/>
            <a:ext cx="508727" cy="499626"/>
          </a:xfrm>
          <a:prstGeom prst="rect">
            <a:avLst/>
          </a:prstGeom>
        </p:spPr>
      </p:pic>
      <p:pic>
        <p:nvPicPr>
          <p:cNvPr id="22" name="Picture 21" descr="Logo, company name&#10;&#10;Description automatically generated">
            <a:extLst>
              <a:ext uri="{FF2B5EF4-FFF2-40B4-BE49-F238E27FC236}">
                <a16:creationId xmlns:a16="http://schemas.microsoft.com/office/drawing/2014/main" id="{6886D254-BEF0-EEAF-C4D1-A74719E45C0F}"/>
              </a:ext>
            </a:extLst>
          </p:cNvPr>
          <p:cNvPicPr/>
          <p:nvPr/>
        </p:nvPicPr>
        <p:blipFill>
          <a:blip r:embed="rId5">
            <a:alphaModFix amt="50000"/>
          </a:blip>
          <a:stretch>
            <a:fillRect/>
          </a:stretch>
        </p:blipFill>
        <p:spPr>
          <a:xfrm>
            <a:off x="6810374" y="8783323"/>
            <a:ext cx="565845" cy="499626"/>
          </a:xfrm>
          <a:prstGeom prst="rect">
            <a:avLst/>
          </a:prstGeom>
        </p:spPr>
      </p:pic>
      <p:pic>
        <p:nvPicPr>
          <p:cNvPr id="16" name="Picture 15" descr="Logo, company name&#10;&#10;Description automatically generated">
            <a:extLst>
              <a:ext uri="{FF2B5EF4-FFF2-40B4-BE49-F238E27FC236}">
                <a16:creationId xmlns:a16="http://schemas.microsoft.com/office/drawing/2014/main" id="{FFBE5E94-8278-7887-902A-2769E0D88ABF}"/>
              </a:ext>
            </a:extLst>
          </p:cNvPr>
          <p:cNvPicPr/>
          <p:nvPr/>
        </p:nvPicPr>
        <p:blipFill>
          <a:blip r:embed="rId5">
            <a:alphaModFix amt="50000"/>
          </a:blip>
          <a:stretch>
            <a:fillRect/>
          </a:stretch>
        </p:blipFill>
        <p:spPr>
          <a:xfrm>
            <a:off x="6992376" y="5048270"/>
            <a:ext cx="477202" cy="442020"/>
          </a:xfrm>
          <a:prstGeom prst="rect">
            <a:avLst/>
          </a:prstGeom>
        </p:spPr>
      </p:pic>
      <p:graphicFrame>
        <p:nvGraphicFramePr>
          <p:cNvPr id="7" name="Table 6">
            <a:extLst>
              <a:ext uri="{FF2B5EF4-FFF2-40B4-BE49-F238E27FC236}">
                <a16:creationId xmlns:a16="http://schemas.microsoft.com/office/drawing/2014/main" id="{32E06941-6627-042B-4769-17A5CF9C3059}"/>
              </a:ext>
            </a:extLst>
          </p:cNvPr>
          <p:cNvGraphicFramePr>
            <a:graphicFrameLocks noGrp="1"/>
          </p:cNvGraphicFramePr>
          <p:nvPr>
            <p:extLst>
              <p:ext uri="{D42A27DB-BD31-4B8C-83A1-F6EECF244321}">
                <p14:modId xmlns:p14="http://schemas.microsoft.com/office/powerpoint/2010/main" val="4209080315"/>
              </p:ext>
            </p:extLst>
          </p:nvPr>
        </p:nvGraphicFramePr>
        <p:xfrm>
          <a:off x="235682" y="3390443"/>
          <a:ext cx="7305124" cy="2440370"/>
        </p:xfrm>
        <a:graphic>
          <a:graphicData uri="http://schemas.openxmlformats.org/drawingml/2006/table">
            <a:tbl>
              <a:tblPr/>
              <a:tblGrid>
                <a:gridCol w="673177">
                  <a:extLst>
                    <a:ext uri="{9D8B030D-6E8A-4147-A177-3AD203B41FA5}">
                      <a16:colId xmlns:a16="http://schemas.microsoft.com/office/drawing/2014/main" val="442154637"/>
                    </a:ext>
                  </a:extLst>
                </a:gridCol>
                <a:gridCol w="933162">
                  <a:extLst>
                    <a:ext uri="{9D8B030D-6E8A-4147-A177-3AD203B41FA5}">
                      <a16:colId xmlns:a16="http://schemas.microsoft.com/office/drawing/2014/main" val="560845452"/>
                    </a:ext>
                  </a:extLst>
                </a:gridCol>
                <a:gridCol w="754421">
                  <a:extLst>
                    <a:ext uri="{9D8B030D-6E8A-4147-A177-3AD203B41FA5}">
                      <a16:colId xmlns:a16="http://schemas.microsoft.com/office/drawing/2014/main" val="4121448699"/>
                    </a:ext>
                  </a:extLst>
                </a:gridCol>
                <a:gridCol w="731209">
                  <a:extLst>
                    <a:ext uri="{9D8B030D-6E8A-4147-A177-3AD203B41FA5}">
                      <a16:colId xmlns:a16="http://schemas.microsoft.com/office/drawing/2014/main" val="584737097"/>
                    </a:ext>
                  </a:extLst>
                </a:gridCol>
                <a:gridCol w="672425">
                  <a:extLst>
                    <a:ext uri="{9D8B030D-6E8A-4147-A177-3AD203B41FA5}">
                      <a16:colId xmlns:a16="http://schemas.microsoft.com/office/drawing/2014/main" val="3611314789"/>
                    </a:ext>
                  </a:extLst>
                </a:gridCol>
                <a:gridCol w="789993">
                  <a:extLst>
                    <a:ext uri="{9D8B030D-6E8A-4147-A177-3AD203B41FA5}">
                      <a16:colId xmlns:a16="http://schemas.microsoft.com/office/drawing/2014/main" val="3956421080"/>
                    </a:ext>
                  </a:extLst>
                </a:gridCol>
                <a:gridCol w="830399">
                  <a:extLst>
                    <a:ext uri="{9D8B030D-6E8A-4147-A177-3AD203B41FA5}">
                      <a16:colId xmlns:a16="http://schemas.microsoft.com/office/drawing/2014/main" val="1223518284"/>
                    </a:ext>
                  </a:extLst>
                </a:gridCol>
                <a:gridCol w="632019">
                  <a:extLst>
                    <a:ext uri="{9D8B030D-6E8A-4147-A177-3AD203B41FA5}">
                      <a16:colId xmlns:a16="http://schemas.microsoft.com/office/drawing/2014/main" val="1148935457"/>
                    </a:ext>
                  </a:extLst>
                </a:gridCol>
                <a:gridCol w="1288319">
                  <a:extLst>
                    <a:ext uri="{9D8B030D-6E8A-4147-A177-3AD203B41FA5}">
                      <a16:colId xmlns:a16="http://schemas.microsoft.com/office/drawing/2014/main" val="2020763538"/>
                    </a:ext>
                  </a:extLst>
                </a:gridCol>
              </a:tblGrid>
              <a:tr h="274929">
                <a:tc gridSpan="2">
                  <a:txBody>
                    <a:bodyPr/>
                    <a:lstStyle/>
                    <a:p>
                      <a:pPr algn="ctr" fontAlgn="ctr"/>
                      <a:r>
                        <a:rPr lang="en-US" sz="850" b="1" i="0" u="none" strike="noStrike" dirty="0">
                          <a:solidFill>
                            <a:srgbClr val="FFFFFF"/>
                          </a:solidFill>
                          <a:effectLst/>
                          <a:latin typeface="Franklin Gothic Book" panose="020B0503020102020204" pitchFamily="34" charset="0"/>
                        </a:rPr>
                        <a:t>NGL Plant Production (Mb/d)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3468"/>
                    </a:solidFill>
                  </a:tcPr>
                </a:tc>
                <a:tc hMerge="1">
                  <a:txBody>
                    <a:bodyPr/>
                    <a:lstStyle/>
                    <a:p>
                      <a:endParaRPr lang="en-US"/>
                    </a:p>
                  </a:txBody>
                  <a:tcPr/>
                </a:tc>
                <a:tc>
                  <a:txBody>
                    <a:bodyPr/>
                    <a:lstStyle/>
                    <a:p>
                      <a:pPr algn="ctr" fontAlgn="ctr"/>
                      <a:r>
                        <a:rPr lang="en-US" sz="850" b="1" i="0" u="none" strike="noStrike" dirty="0">
                          <a:solidFill>
                            <a:srgbClr val="FFFFFF"/>
                          </a:solidFill>
                          <a:effectLst/>
                          <a:latin typeface="Franklin Gothic Book" panose="020B0503020102020204" pitchFamily="34" charset="0"/>
                        </a:rPr>
                        <a:t>TX Inland + New Mexico</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3468"/>
                    </a:solidFill>
                  </a:tcPr>
                </a:tc>
                <a:tc>
                  <a:txBody>
                    <a:bodyPr/>
                    <a:lstStyle/>
                    <a:p>
                      <a:pPr algn="ctr" fontAlgn="ctr"/>
                      <a:r>
                        <a:rPr lang="en-US" sz="850" b="1" i="0" u="none" strike="noStrike">
                          <a:solidFill>
                            <a:srgbClr val="FFFFFF"/>
                          </a:solidFill>
                          <a:effectLst/>
                          <a:latin typeface="Franklin Gothic Book" panose="020B0503020102020204" pitchFamily="34" charset="0"/>
                        </a:rPr>
                        <a:t>Rockies</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3468"/>
                    </a:solidFill>
                  </a:tcPr>
                </a:tc>
                <a:tc>
                  <a:txBody>
                    <a:bodyPr/>
                    <a:lstStyle/>
                    <a:p>
                      <a:pPr algn="ctr" fontAlgn="ctr"/>
                      <a:r>
                        <a:rPr lang="en-US" sz="850" b="1" i="0" u="none" strike="noStrike">
                          <a:solidFill>
                            <a:srgbClr val="FFFFFF"/>
                          </a:solidFill>
                          <a:effectLst/>
                          <a:latin typeface="Franklin Gothic Book" panose="020B0503020102020204" pitchFamily="34" charset="0"/>
                        </a:rPr>
                        <a:t>ND, SD, MN, and WI</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3468"/>
                    </a:solidFill>
                  </a:tcPr>
                </a:tc>
                <a:tc>
                  <a:txBody>
                    <a:bodyPr/>
                    <a:lstStyle/>
                    <a:p>
                      <a:pPr algn="ctr" fontAlgn="ctr"/>
                      <a:r>
                        <a:rPr lang="en-US" sz="850" b="1" i="0" u="none" strike="noStrike">
                          <a:solidFill>
                            <a:srgbClr val="FFFFFF"/>
                          </a:solidFill>
                          <a:effectLst/>
                          <a:latin typeface="Franklin Gothic Book" panose="020B0503020102020204" pitchFamily="34" charset="0"/>
                        </a:rPr>
                        <a:t>OK, KS, and MO</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3468"/>
                    </a:solidFill>
                  </a:tcPr>
                </a:tc>
                <a:tc>
                  <a:txBody>
                    <a:bodyPr/>
                    <a:lstStyle/>
                    <a:p>
                      <a:pPr algn="ctr" fontAlgn="ctr"/>
                      <a:r>
                        <a:rPr lang="en-US" sz="850" b="1" i="0" u="none" strike="noStrike">
                          <a:solidFill>
                            <a:srgbClr val="FFFFFF"/>
                          </a:solidFill>
                          <a:effectLst/>
                          <a:latin typeface="Franklin Gothic Book" panose="020B0503020102020204" pitchFamily="34" charset="0"/>
                        </a:rPr>
                        <a:t>Appalachia No. 1</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3468"/>
                    </a:solidFill>
                  </a:tcPr>
                </a:tc>
                <a:tc>
                  <a:txBody>
                    <a:bodyPr/>
                    <a:lstStyle/>
                    <a:p>
                      <a:pPr algn="ctr" fontAlgn="ctr"/>
                      <a:r>
                        <a:rPr lang="en-US" sz="850" b="1" i="0" u="none" strike="noStrike">
                          <a:solidFill>
                            <a:srgbClr val="FFFFFF"/>
                          </a:solidFill>
                          <a:effectLst/>
                          <a:latin typeface="Franklin Gothic Book" panose="020B0503020102020204" pitchFamily="34" charset="0"/>
                        </a:rPr>
                        <a:t>Total US</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3468"/>
                    </a:solidFill>
                  </a:tcPr>
                </a:tc>
                <a:tc>
                  <a:txBody>
                    <a:bodyPr/>
                    <a:lstStyle/>
                    <a:p>
                      <a:pPr algn="ctr" fontAlgn="ctr"/>
                      <a:r>
                        <a:rPr lang="en-US" sz="850" b="1" i="0" u="none" strike="noStrike" dirty="0">
                          <a:solidFill>
                            <a:srgbClr val="FFFFFF"/>
                          </a:solidFill>
                          <a:effectLst/>
                          <a:latin typeface="Franklin Gothic Book" panose="020B0503020102020204" pitchFamily="34" charset="0"/>
                        </a:rPr>
                        <a:t>Total EIA vs EDA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3468"/>
                    </a:solidFill>
                  </a:tcPr>
                </a:tc>
                <a:extLst>
                  <a:ext uri="{0D108BD9-81ED-4DB2-BD59-A6C34878D82A}">
                    <a16:rowId xmlns:a16="http://schemas.microsoft.com/office/drawing/2014/main" val="1320241911"/>
                  </a:ext>
                </a:extLst>
              </a:tr>
              <a:tr h="137465">
                <a:tc gridSpan="2">
                  <a:txBody>
                    <a:bodyPr/>
                    <a:lstStyle/>
                    <a:p>
                      <a:pPr algn="r" fontAlgn="ctr"/>
                      <a:r>
                        <a:rPr lang="en-US" sz="850" b="1" i="1" u="none" strike="noStrike" dirty="0">
                          <a:solidFill>
                            <a:srgbClr val="000000"/>
                          </a:solidFill>
                          <a:effectLst/>
                          <a:latin typeface="Franklin Gothic Book" panose="020B0503020102020204" pitchFamily="34" charset="0"/>
                        </a:rPr>
                        <a:t>Basin Proxy:</a:t>
                      </a:r>
                    </a:p>
                  </a:txBody>
                  <a:tcPr marL="0" marR="0" marT="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1C1C1"/>
                    </a:solidFill>
                  </a:tcPr>
                </a:tc>
                <a:tc hMerge="1">
                  <a:txBody>
                    <a:bodyPr/>
                    <a:lstStyle/>
                    <a:p>
                      <a:endParaRPr lang="en-US"/>
                    </a:p>
                  </a:txBody>
                  <a:tcPr/>
                </a:tc>
                <a:tc>
                  <a:txBody>
                    <a:bodyPr/>
                    <a:lstStyle/>
                    <a:p>
                      <a:pPr algn="ctr" fontAlgn="ctr"/>
                      <a:r>
                        <a:rPr lang="en-US" sz="850" b="1" i="1" u="none" strike="noStrike">
                          <a:solidFill>
                            <a:srgbClr val="000000"/>
                          </a:solidFill>
                          <a:effectLst/>
                          <a:latin typeface="Franklin Gothic Book" panose="020B0503020102020204" pitchFamily="34" charset="0"/>
                        </a:rPr>
                        <a:t>Permian+EF</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C1C1C1"/>
                    </a:solidFill>
                  </a:tcPr>
                </a:tc>
                <a:tc>
                  <a:txBody>
                    <a:bodyPr/>
                    <a:lstStyle/>
                    <a:p>
                      <a:pPr algn="ctr" fontAlgn="ctr"/>
                      <a:r>
                        <a:rPr lang="en-US" sz="850" b="1" i="1" u="none" strike="noStrike">
                          <a:solidFill>
                            <a:srgbClr val="000000"/>
                          </a:solidFill>
                          <a:effectLst/>
                          <a:latin typeface="Franklin Gothic Book" panose="020B0503020102020204" pitchFamily="34" charset="0"/>
                        </a:rPr>
                        <a:t>DJ</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C1C1C1"/>
                    </a:solidFill>
                  </a:tcPr>
                </a:tc>
                <a:tc>
                  <a:txBody>
                    <a:bodyPr/>
                    <a:lstStyle/>
                    <a:p>
                      <a:pPr algn="ctr" fontAlgn="ctr"/>
                      <a:r>
                        <a:rPr lang="en-US" sz="850" b="1" i="1" u="none" strike="noStrike">
                          <a:solidFill>
                            <a:srgbClr val="000000"/>
                          </a:solidFill>
                          <a:effectLst/>
                          <a:latin typeface="Franklin Gothic Book" panose="020B0503020102020204" pitchFamily="34" charset="0"/>
                        </a:rPr>
                        <a:t>Williston</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C1C1C1"/>
                    </a:solidFill>
                  </a:tcPr>
                </a:tc>
                <a:tc>
                  <a:txBody>
                    <a:bodyPr/>
                    <a:lstStyle/>
                    <a:p>
                      <a:pPr algn="ctr" fontAlgn="ctr"/>
                      <a:r>
                        <a:rPr lang="en-US" sz="850" b="1" i="1" u="none" strike="noStrike">
                          <a:solidFill>
                            <a:srgbClr val="000000"/>
                          </a:solidFill>
                          <a:effectLst/>
                          <a:latin typeface="Franklin Gothic Book" panose="020B0503020102020204" pitchFamily="34" charset="0"/>
                        </a:rPr>
                        <a:t>Anadarko</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C1C1C1"/>
                    </a:solidFill>
                  </a:tcPr>
                </a:tc>
                <a:tc>
                  <a:txBody>
                    <a:bodyPr/>
                    <a:lstStyle/>
                    <a:p>
                      <a:pPr algn="ctr" fontAlgn="ctr"/>
                      <a:r>
                        <a:rPr lang="en-US" sz="850" b="1" i="1" u="none" strike="noStrike">
                          <a:solidFill>
                            <a:srgbClr val="000000"/>
                          </a:solidFill>
                          <a:effectLst/>
                          <a:latin typeface="Franklin Gothic Book" panose="020B0503020102020204" pitchFamily="34" charset="0"/>
                        </a:rPr>
                        <a:t>Northeast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C1C1C1"/>
                    </a:solidFill>
                  </a:tcPr>
                </a:tc>
                <a:tc>
                  <a:txBody>
                    <a:bodyPr/>
                    <a:lstStyle/>
                    <a:p>
                      <a:pPr algn="ctr" fontAlgn="ctr"/>
                      <a:r>
                        <a:rPr lang="en-US" sz="850" b="1" i="1" u="none" strike="noStrike">
                          <a:solidFill>
                            <a:srgbClr val="000000"/>
                          </a:solidFill>
                          <a:effectLst/>
                          <a:latin typeface="Franklin Gothic Book" panose="020B05030201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C1C1C1"/>
                    </a:solidFill>
                  </a:tcPr>
                </a:tc>
                <a:tc>
                  <a:txBody>
                    <a:bodyPr/>
                    <a:lstStyle/>
                    <a:p>
                      <a:pPr algn="l" fontAlgn="ctr"/>
                      <a:r>
                        <a:rPr lang="en-US" sz="850" b="1" i="1" u="none" strike="noStrike">
                          <a:solidFill>
                            <a:srgbClr val="FFFFFF"/>
                          </a:solidFill>
                          <a:effectLst/>
                          <a:latin typeface="Franklin Gothic Book" panose="020B05030201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1C1C1"/>
                    </a:solidFill>
                  </a:tcPr>
                </a:tc>
                <a:extLst>
                  <a:ext uri="{0D108BD9-81ED-4DB2-BD59-A6C34878D82A}">
                    <a16:rowId xmlns:a16="http://schemas.microsoft.com/office/drawing/2014/main" val="522989692"/>
                  </a:ext>
                </a:extLst>
              </a:tr>
              <a:tr h="200531">
                <a:tc rowSpan="2">
                  <a:txBody>
                    <a:bodyPr/>
                    <a:lstStyle/>
                    <a:p>
                      <a:pPr algn="ctr" fontAlgn="ctr"/>
                      <a:r>
                        <a:rPr lang="en-US" sz="850" b="1" i="0" u="none" strike="noStrike">
                          <a:solidFill>
                            <a:srgbClr val="FFFFFF"/>
                          </a:solidFill>
                          <a:effectLst/>
                          <a:latin typeface="Franklin Gothic Book" panose="020B0503020102020204" pitchFamily="34" charset="0"/>
                        </a:rPr>
                        <a:t>Ethane</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468"/>
                    </a:solidFill>
                  </a:tcPr>
                </a:tc>
                <a:tc>
                  <a:txBody>
                    <a:bodyPr/>
                    <a:lstStyle/>
                    <a:p>
                      <a:pPr algn="l" fontAlgn="b"/>
                      <a:r>
                        <a:rPr lang="en-US" sz="850" b="0" i="0" u="none" strike="noStrike" dirty="0">
                          <a:solidFill>
                            <a:srgbClr val="000000"/>
                          </a:solidFill>
                          <a:effectLst/>
                          <a:latin typeface="Franklin Gothic Book" panose="020B0503020102020204" pitchFamily="34" charset="0"/>
                        </a:rPr>
                        <a:t>East Daley Estimate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1,461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147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106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215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310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2,456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50" b="0" i="1" u="none" strike="noStrike">
                          <a:solidFill>
                            <a:srgbClr val="000000"/>
                          </a:solidFill>
                          <a:effectLst/>
                          <a:latin typeface="Franklin Gothic Book" panose="020B0503020102020204" pitchFamily="34" charset="0"/>
                        </a:rPr>
                        <a:t>7%</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DDBA"/>
                    </a:solidFill>
                  </a:tcPr>
                </a:tc>
                <a:extLst>
                  <a:ext uri="{0D108BD9-81ED-4DB2-BD59-A6C34878D82A}">
                    <a16:rowId xmlns:a16="http://schemas.microsoft.com/office/drawing/2014/main" val="1077258874"/>
                  </a:ext>
                </a:extLst>
              </a:tr>
              <a:tr h="137465">
                <a:tc vMerge="1">
                  <a:txBody>
                    <a:bodyPr/>
                    <a:lstStyle/>
                    <a:p>
                      <a:endParaRPr lang="en-US"/>
                    </a:p>
                  </a:txBody>
                  <a:tcPr/>
                </a:tc>
                <a:tc>
                  <a:txBody>
                    <a:bodyPr/>
                    <a:lstStyle/>
                    <a:p>
                      <a:pPr algn="l" fontAlgn="b"/>
                      <a:r>
                        <a:rPr lang="en-US" sz="850" b="0" i="0" u="none" strike="noStrike" dirty="0">
                          <a:solidFill>
                            <a:srgbClr val="000000"/>
                          </a:solidFill>
                          <a:effectLst/>
                          <a:latin typeface="Franklin Gothic Book" panose="020B0503020102020204" pitchFamily="34" charset="0"/>
                        </a:rPr>
                        <a:t>EIA Reported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1,575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161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109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243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293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2,617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4160484032"/>
                  </a:ext>
                </a:extLst>
              </a:tr>
              <a:tr h="200531">
                <a:tc rowSpan="2">
                  <a:txBody>
                    <a:bodyPr/>
                    <a:lstStyle/>
                    <a:p>
                      <a:pPr algn="ctr" fontAlgn="ctr"/>
                      <a:r>
                        <a:rPr lang="en-US" sz="850" b="1" i="0" u="none" strike="noStrike">
                          <a:solidFill>
                            <a:srgbClr val="FFFFFF"/>
                          </a:solidFill>
                          <a:effectLst/>
                          <a:latin typeface="Franklin Gothic Book" panose="020B0503020102020204" pitchFamily="34" charset="0"/>
                        </a:rPr>
                        <a:t>Propane</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468"/>
                    </a:solidFill>
                  </a:tcPr>
                </a:tc>
                <a:tc>
                  <a:txBody>
                    <a:bodyPr/>
                    <a:lstStyle/>
                    <a:p>
                      <a:pPr algn="l" fontAlgn="b"/>
                      <a:r>
                        <a:rPr lang="en-US" sz="850" b="0" i="0" u="none" strike="noStrike" dirty="0">
                          <a:solidFill>
                            <a:srgbClr val="000000"/>
                          </a:solidFill>
                          <a:effectLst/>
                          <a:latin typeface="Franklin Gothic Book" panose="020B0503020102020204" pitchFamily="34" charset="0"/>
                        </a:rPr>
                        <a:t>East Daley Estimate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1,004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183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152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173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224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1,916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50" b="0" i="1" u="none" strike="noStrike">
                          <a:solidFill>
                            <a:srgbClr val="000000"/>
                          </a:solidFill>
                          <a:effectLst/>
                          <a:latin typeface="Franklin Gothic Book" panose="020B0503020102020204" pitchFamily="34" charset="0"/>
                        </a:rPr>
                        <a:t>1%</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F1B9"/>
                    </a:solidFill>
                  </a:tcPr>
                </a:tc>
                <a:extLst>
                  <a:ext uri="{0D108BD9-81ED-4DB2-BD59-A6C34878D82A}">
                    <a16:rowId xmlns:a16="http://schemas.microsoft.com/office/drawing/2014/main" val="2392882881"/>
                  </a:ext>
                </a:extLst>
              </a:tr>
              <a:tr h="137465">
                <a:tc vMerge="1">
                  <a:txBody>
                    <a:bodyPr/>
                    <a:lstStyle/>
                    <a:p>
                      <a:endParaRPr lang="en-US"/>
                    </a:p>
                  </a:txBody>
                  <a:tcPr/>
                </a:tc>
                <a:tc>
                  <a:txBody>
                    <a:bodyPr/>
                    <a:lstStyle/>
                    <a:p>
                      <a:pPr algn="l" fontAlgn="b"/>
                      <a:r>
                        <a:rPr lang="en-US" sz="850" b="0" i="0" u="none" strike="noStrike">
                          <a:solidFill>
                            <a:srgbClr val="000000"/>
                          </a:solidFill>
                          <a:effectLst/>
                          <a:latin typeface="Franklin Gothic Book" panose="020B0503020102020204" pitchFamily="34" charset="0"/>
                        </a:rPr>
                        <a:t>EIA Reported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1,021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182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154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165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223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1,931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2421114059"/>
                  </a:ext>
                </a:extLst>
              </a:tr>
              <a:tr h="200531">
                <a:tc rowSpan="2">
                  <a:txBody>
                    <a:bodyPr/>
                    <a:lstStyle/>
                    <a:p>
                      <a:pPr algn="ctr" fontAlgn="ctr"/>
                      <a:r>
                        <a:rPr lang="en-US" sz="850" b="1" i="0" u="none" strike="noStrike">
                          <a:solidFill>
                            <a:srgbClr val="FFFFFF"/>
                          </a:solidFill>
                          <a:effectLst/>
                          <a:latin typeface="Franklin Gothic Book" panose="020B0503020102020204" pitchFamily="34" charset="0"/>
                        </a:rPr>
                        <a:t>N Butane</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468"/>
                    </a:solidFill>
                  </a:tcPr>
                </a:tc>
                <a:tc>
                  <a:txBody>
                    <a:bodyPr/>
                    <a:lstStyle/>
                    <a:p>
                      <a:pPr algn="l" fontAlgn="b"/>
                      <a:r>
                        <a:rPr lang="en-US" sz="850" b="0" i="0" u="none" strike="noStrike">
                          <a:solidFill>
                            <a:srgbClr val="000000"/>
                          </a:solidFill>
                          <a:effectLst/>
                          <a:latin typeface="Franklin Gothic Book" panose="020B0503020102020204" pitchFamily="34" charset="0"/>
                        </a:rPr>
                        <a:t>East Daley Estimate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328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75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64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54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66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546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50" b="0" i="1" u="none" strike="noStrike" dirty="0">
                          <a:solidFill>
                            <a:srgbClr val="000000"/>
                          </a:solidFill>
                          <a:effectLst/>
                          <a:latin typeface="Franklin Gothic Book" panose="020B0503020102020204" pitchFamily="34" charset="0"/>
                        </a:rPr>
                        <a:t>1%</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1B9"/>
                    </a:solidFill>
                  </a:tcPr>
                </a:tc>
                <a:extLst>
                  <a:ext uri="{0D108BD9-81ED-4DB2-BD59-A6C34878D82A}">
                    <a16:rowId xmlns:a16="http://schemas.microsoft.com/office/drawing/2014/main" val="2621502805"/>
                  </a:ext>
                </a:extLst>
              </a:tr>
              <a:tr h="137465">
                <a:tc vMerge="1">
                  <a:txBody>
                    <a:bodyPr/>
                    <a:lstStyle/>
                    <a:p>
                      <a:endParaRPr lang="en-US"/>
                    </a:p>
                  </a:txBody>
                  <a:tcPr/>
                </a:tc>
                <a:tc>
                  <a:txBody>
                    <a:bodyPr/>
                    <a:lstStyle/>
                    <a:p>
                      <a:pPr algn="l" fontAlgn="b"/>
                      <a:r>
                        <a:rPr lang="en-US" sz="850" b="0" i="0" u="none" strike="noStrike">
                          <a:solidFill>
                            <a:srgbClr val="000000"/>
                          </a:solidFill>
                          <a:effectLst/>
                          <a:latin typeface="Franklin Gothic Book" panose="020B0503020102020204" pitchFamily="34" charset="0"/>
                        </a:rPr>
                        <a:t>EIA Reported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348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71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64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53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67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550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2015520658"/>
                  </a:ext>
                </a:extLst>
              </a:tr>
              <a:tr h="200531">
                <a:tc rowSpan="2">
                  <a:txBody>
                    <a:bodyPr/>
                    <a:lstStyle/>
                    <a:p>
                      <a:pPr algn="ctr" fontAlgn="ctr"/>
                      <a:r>
                        <a:rPr lang="en-US" sz="850" b="1" i="0" u="none" strike="noStrike">
                          <a:solidFill>
                            <a:srgbClr val="FFFFFF"/>
                          </a:solidFill>
                          <a:effectLst/>
                          <a:latin typeface="Franklin Gothic Book" panose="020B0503020102020204" pitchFamily="34" charset="0"/>
                        </a:rPr>
                        <a:t>Isobutane</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468"/>
                    </a:solidFill>
                  </a:tcPr>
                </a:tc>
                <a:tc>
                  <a:txBody>
                    <a:bodyPr/>
                    <a:lstStyle/>
                    <a:p>
                      <a:pPr algn="l" fontAlgn="b"/>
                      <a:r>
                        <a:rPr lang="en-US" sz="850" b="0" i="0" u="none" strike="noStrike">
                          <a:solidFill>
                            <a:srgbClr val="000000"/>
                          </a:solidFill>
                          <a:effectLst/>
                          <a:latin typeface="Franklin Gothic Book" panose="020B0503020102020204" pitchFamily="34" charset="0"/>
                        </a:rPr>
                        <a:t>East Daley Estimate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203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32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21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30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31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468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50" b="0" i="1" u="none" strike="noStrike" dirty="0">
                          <a:solidFill>
                            <a:srgbClr val="000000"/>
                          </a:solidFill>
                          <a:effectLst/>
                          <a:latin typeface="Franklin Gothic Book" panose="020B0503020102020204" pitchFamily="34" charset="0"/>
                        </a:rPr>
                        <a:t>-3%</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B1"/>
                    </a:solidFill>
                  </a:tcPr>
                </a:tc>
                <a:extLst>
                  <a:ext uri="{0D108BD9-81ED-4DB2-BD59-A6C34878D82A}">
                    <a16:rowId xmlns:a16="http://schemas.microsoft.com/office/drawing/2014/main" val="3721232854"/>
                  </a:ext>
                </a:extLst>
              </a:tr>
              <a:tr h="137465">
                <a:tc vMerge="1">
                  <a:txBody>
                    <a:bodyPr/>
                    <a:lstStyle/>
                    <a:p>
                      <a:endParaRPr lang="en-US"/>
                    </a:p>
                  </a:txBody>
                  <a:tcPr/>
                </a:tc>
                <a:tc>
                  <a:txBody>
                    <a:bodyPr/>
                    <a:lstStyle/>
                    <a:p>
                      <a:pPr algn="l" fontAlgn="b"/>
                      <a:r>
                        <a:rPr lang="en-US" sz="850" b="0" i="0" u="none" strike="noStrike">
                          <a:solidFill>
                            <a:srgbClr val="000000"/>
                          </a:solidFill>
                          <a:effectLst/>
                          <a:latin typeface="Franklin Gothic Book" panose="020B0503020102020204" pitchFamily="34" charset="0"/>
                        </a:rPr>
                        <a:t>EIA Reported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178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32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21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30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30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456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276504806"/>
                  </a:ext>
                </a:extLst>
              </a:tr>
              <a:tr h="200531">
                <a:tc rowSpan="2">
                  <a:txBody>
                    <a:bodyPr/>
                    <a:lstStyle/>
                    <a:p>
                      <a:pPr algn="ctr" fontAlgn="ctr"/>
                      <a:r>
                        <a:rPr lang="en-US" sz="850" b="1" i="0" u="none" strike="noStrike">
                          <a:solidFill>
                            <a:srgbClr val="FFFFFF"/>
                          </a:solidFill>
                          <a:effectLst/>
                          <a:latin typeface="Franklin Gothic Book" panose="020B0503020102020204" pitchFamily="34" charset="0"/>
                        </a:rPr>
                        <a:t>Natural Gasoline</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468"/>
                    </a:solidFill>
                  </a:tcPr>
                </a:tc>
                <a:tc>
                  <a:txBody>
                    <a:bodyPr/>
                    <a:lstStyle/>
                    <a:p>
                      <a:pPr algn="l" fontAlgn="b"/>
                      <a:r>
                        <a:rPr lang="en-US" sz="850" b="0" i="0" u="none" strike="noStrike">
                          <a:solidFill>
                            <a:srgbClr val="000000"/>
                          </a:solidFill>
                          <a:effectLst/>
                          <a:latin typeface="Franklin Gothic Book" panose="020B0503020102020204" pitchFamily="34" charset="0"/>
                        </a:rPr>
                        <a:t>East Daley Estimate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321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81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58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60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59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0" i="0" u="none" strike="noStrike">
                          <a:solidFill>
                            <a:srgbClr val="000000"/>
                          </a:solidFill>
                          <a:effectLst/>
                          <a:latin typeface="Franklin Gothic Book" panose="020B0503020102020204" pitchFamily="34" charset="0"/>
                        </a:rPr>
                        <a:t>655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50" b="0" i="1" u="none" strike="noStrike" dirty="0">
                          <a:solidFill>
                            <a:srgbClr val="000000"/>
                          </a:solidFill>
                          <a:effectLst/>
                          <a:latin typeface="Franklin Gothic Book" panose="020B0503020102020204" pitchFamily="34" charset="0"/>
                        </a:rPr>
                        <a:t>0%</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2B9"/>
                    </a:solidFill>
                  </a:tcPr>
                </a:tc>
                <a:extLst>
                  <a:ext uri="{0D108BD9-81ED-4DB2-BD59-A6C34878D82A}">
                    <a16:rowId xmlns:a16="http://schemas.microsoft.com/office/drawing/2014/main" val="1914043386"/>
                  </a:ext>
                </a:extLst>
              </a:tr>
              <a:tr h="137465">
                <a:tc vMerge="1">
                  <a:txBody>
                    <a:bodyPr/>
                    <a:lstStyle/>
                    <a:p>
                      <a:endParaRPr lang="en-US"/>
                    </a:p>
                  </a:txBody>
                  <a:tcPr/>
                </a:tc>
                <a:tc>
                  <a:txBody>
                    <a:bodyPr/>
                    <a:lstStyle/>
                    <a:p>
                      <a:pPr algn="l" fontAlgn="b"/>
                      <a:r>
                        <a:rPr lang="en-US" sz="850" b="0" i="0" u="none" strike="noStrike">
                          <a:solidFill>
                            <a:srgbClr val="000000"/>
                          </a:solidFill>
                          <a:effectLst/>
                          <a:latin typeface="Franklin Gothic Book" panose="020B0503020102020204" pitchFamily="34" charset="0"/>
                        </a:rPr>
                        <a:t>EIA Reported</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340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67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57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a:solidFill>
                            <a:srgbClr val="000000"/>
                          </a:solidFill>
                          <a:effectLst/>
                          <a:latin typeface="Franklin Gothic Book" panose="020B0503020102020204" pitchFamily="34" charset="0"/>
                        </a:rPr>
                        <a:t>57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59</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0" i="0" u="none" strike="noStrike" dirty="0">
                          <a:solidFill>
                            <a:srgbClr val="000000"/>
                          </a:solidFill>
                          <a:effectLst/>
                          <a:latin typeface="Franklin Gothic Book" panose="020B0503020102020204" pitchFamily="34" charset="0"/>
                        </a:rPr>
                        <a:t>658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3114523044"/>
                  </a:ext>
                </a:extLst>
              </a:tr>
              <a:tr h="200531">
                <a:tc rowSpan="2">
                  <a:txBody>
                    <a:bodyPr/>
                    <a:lstStyle/>
                    <a:p>
                      <a:pPr algn="ctr" fontAlgn="ctr"/>
                      <a:r>
                        <a:rPr lang="en-US" sz="850" b="1" i="0" u="none" strike="noStrike">
                          <a:solidFill>
                            <a:srgbClr val="FFFFFF"/>
                          </a:solidFill>
                          <a:effectLst/>
                          <a:latin typeface="Franklin Gothic Book" panose="020B0503020102020204" pitchFamily="34" charset="0"/>
                        </a:rPr>
                        <a:t>Total NGLs</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468"/>
                    </a:solidFill>
                  </a:tcPr>
                </a:tc>
                <a:tc>
                  <a:txBody>
                    <a:bodyPr/>
                    <a:lstStyle/>
                    <a:p>
                      <a:pPr algn="l" fontAlgn="b"/>
                      <a:r>
                        <a:rPr lang="en-US" sz="850" b="1" i="0" u="none" strike="noStrike">
                          <a:solidFill>
                            <a:srgbClr val="000000"/>
                          </a:solidFill>
                          <a:effectLst/>
                          <a:latin typeface="Franklin Gothic Book" panose="020B0503020102020204" pitchFamily="34" charset="0"/>
                        </a:rPr>
                        <a:t>East Daley Estimate</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1" i="0" u="none" strike="noStrike">
                          <a:solidFill>
                            <a:srgbClr val="000000"/>
                          </a:solidFill>
                          <a:effectLst/>
                          <a:latin typeface="Franklin Gothic Book" panose="020B0503020102020204" pitchFamily="34" charset="0"/>
                        </a:rPr>
                        <a:t>3,317</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1" i="0" u="none" strike="noStrike">
                          <a:solidFill>
                            <a:srgbClr val="000000"/>
                          </a:solidFill>
                          <a:effectLst/>
                          <a:latin typeface="Franklin Gothic Book" panose="020B0503020102020204" pitchFamily="34" charset="0"/>
                        </a:rPr>
                        <a:t>519</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1" i="0" u="none" strike="noStrike">
                          <a:solidFill>
                            <a:srgbClr val="000000"/>
                          </a:solidFill>
                          <a:effectLst/>
                          <a:latin typeface="Franklin Gothic Book" panose="020B0503020102020204" pitchFamily="34" charset="0"/>
                        </a:rPr>
                        <a:t>401</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532</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690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6,041</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50" b="1" i="1" u="none" strike="noStrike" dirty="0">
                          <a:solidFill>
                            <a:srgbClr val="000000"/>
                          </a:solidFill>
                          <a:effectLst/>
                          <a:latin typeface="Franklin Gothic Book" panose="020B0503020102020204" pitchFamily="34"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DBA"/>
                    </a:solidFill>
                  </a:tcPr>
                </a:tc>
                <a:extLst>
                  <a:ext uri="{0D108BD9-81ED-4DB2-BD59-A6C34878D82A}">
                    <a16:rowId xmlns:a16="http://schemas.microsoft.com/office/drawing/2014/main" val="2117943208"/>
                  </a:ext>
                </a:extLst>
              </a:tr>
              <a:tr h="137465">
                <a:tc vMerge="1">
                  <a:txBody>
                    <a:bodyPr/>
                    <a:lstStyle/>
                    <a:p>
                      <a:endParaRPr lang="en-US"/>
                    </a:p>
                  </a:txBody>
                  <a:tcPr/>
                </a:tc>
                <a:tc>
                  <a:txBody>
                    <a:bodyPr/>
                    <a:lstStyle/>
                    <a:p>
                      <a:pPr algn="l" fontAlgn="b"/>
                      <a:r>
                        <a:rPr lang="en-US" sz="850" b="1" i="0" u="none" strike="noStrike">
                          <a:solidFill>
                            <a:srgbClr val="000000"/>
                          </a:solidFill>
                          <a:effectLst/>
                          <a:latin typeface="Franklin Gothic Book" panose="020B0503020102020204" pitchFamily="34" charset="0"/>
                        </a:rPr>
                        <a:t>EIA Reported</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1" i="0" u="none" strike="noStrike">
                          <a:solidFill>
                            <a:srgbClr val="000000"/>
                          </a:solidFill>
                          <a:effectLst/>
                          <a:latin typeface="Franklin Gothic Book" panose="020B0503020102020204" pitchFamily="34" charset="0"/>
                        </a:rPr>
                        <a:t>3,462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1" i="0" u="none" strike="noStrike">
                          <a:solidFill>
                            <a:srgbClr val="000000"/>
                          </a:solidFill>
                          <a:effectLst/>
                          <a:latin typeface="Franklin Gothic Book" panose="020B0503020102020204" pitchFamily="34" charset="0"/>
                        </a:rPr>
                        <a:t>513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405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548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672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50" b="1" i="0" u="none" strike="noStrike" dirty="0">
                          <a:solidFill>
                            <a:srgbClr val="000000"/>
                          </a:solidFill>
                          <a:effectLst/>
                          <a:latin typeface="Franklin Gothic Book" panose="020B0503020102020204" pitchFamily="34" charset="0"/>
                        </a:rPr>
                        <a:t>6,212</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3065988690"/>
                  </a:ext>
                </a:extLst>
              </a:tr>
            </a:tbl>
          </a:graphicData>
        </a:graphic>
      </p:graphicFrame>
    </p:spTree>
    <p:extLst>
      <p:ext uri="{BB962C8B-B14F-4D97-AF65-F5344CB8AC3E}">
        <p14:creationId xmlns:p14="http://schemas.microsoft.com/office/powerpoint/2010/main" val="103659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6F89616-027E-4FB7-B143-F98F72C32D51}"/>
              </a:ext>
            </a:extLst>
          </p:cNvPr>
          <p:cNvGraphicFramePr>
            <a:graphicFrameLocks/>
          </p:cNvGraphicFramePr>
          <p:nvPr>
            <p:extLst>
              <p:ext uri="{D42A27DB-BD31-4B8C-83A1-F6EECF244321}">
                <p14:modId xmlns:p14="http://schemas.microsoft.com/office/powerpoint/2010/main" val="3044475938"/>
              </p:ext>
            </p:extLst>
          </p:nvPr>
        </p:nvGraphicFramePr>
        <p:xfrm>
          <a:off x="167589" y="1581798"/>
          <a:ext cx="3664473" cy="3895344"/>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a:extLst>
              <a:ext uri="{FF2B5EF4-FFF2-40B4-BE49-F238E27FC236}">
                <a16:creationId xmlns:a16="http://schemas.microsoft.com/office/drawing/2014/main" id="{2B689989-7F4D-7201-164E-0766ECE5EA80}"/>
              </a:ext>
            </a:extLst>
          </p:cNvPr>
          <p:cNvGrpSpPr>
            <a:grpSpLocks noGrp="1" noUngrp="1" noRot="1" noMove="1" noResize="1"/>
          </p:cNvGrpSpPr>
          <p:nvPr/>
        </p:nvGrpSpPr>
        <p:grpSpPr>
          <a:xfrm>
            <a:off x="-2" y="-17973"/>
            <a:ext cx="7772402" cy="1188720"/>
            <a:chOff x="-2" y="-17973"/>
            <a:chExt cx="7772402" cy="1188720"/>
          </a:xfrm>
        </p:grpSpPr>
        <p:sp>
          <p:nvSpPr>
            <p:cNvPr id="8" name="Rectangle 7">
              <a:extLst>
                <a:ext uri="{FF2B5EF4-FFF2-40B4-BE49-F238E27FC236}">
                  <a16:creationId xmlns:a16="http://schemas.microsoft.com/office/drawing/2014/main" id="{45959834-404A-4F4C-8748-350D388FF35D}"/>
                </a:ext>
              </a:extLst>
            </p:cNvPr>
            <p:cNvSpPr>
              <a:spLocks noGrp="1" noRot="1" noMove="1" noResize="1" noEditPoints="1" noAdjustHandles="1" noChangeArrowheads="1" noChangeShapeType="1"/>
            </p:cNvSpPr>
            <p:nvPr/>
          </p:nvSpPr>
          <p:spPr>
            <a:xfrm>
              <a:off x="-2" y="-17973"/>
              <a:ext cx="7772402" cy="1188720"/>
            </a:xfrm>
            <a:prstGeom prst="rect">
              <a:avLst/>
            </a:prstGeom>
            <a:solidFill>
              <a:srgbClr val="00346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Franklin Gothic Book"/>
                  <a:ea typeface="Franklin Gothic Book" panose="020B0503020102020204" pitchFamily="34" charset="0"/>
                  <a:cs typeface="Times New Roman" panose="02020603050405020304" pitchFamily="18" charset="0"/>
                </a:rPr>
                <a:t> </a:t>
              </a:r>
            </a:p>
          </p:txBody>
        </p:sp>
        <p:grpSp>
          <p:nvGrpSpPr>
            <p:cNvPr id="4" name="Group 3">
              <a:extLst>
                <a:ext uri="{FF2B5EF4-FFF2-40B4-BE49-F238E27FC236}">
                  <a16:creationId xmlns:a16="http://schemas.microsoft.com/office/drawing/2014/main" id="{FE70D17B-3EDF-0E6A-D98A-F81F436F93B0}"/>
                </a:ext>
              </a:extLst>
            </p:cNvPr>
            <p:cNvGrpSpPr>
              <a:grpSpLocks noGrp="1" noUngrp="1" noRot="1" noMove="1" noResize="1"/>
            </p:cNvGrpSpPr>
            <p:nvPr/>
          </p:nvGrpSpPr>
          <p:grpSpPr>
            <a:xfrm>
              <a:off x="174460" y="83129"/>
              <a:ext cx="1022404" cy="964303"/>
              <a:chOff x="0" y="0"/>
              <a:chExt cx="2363056" cy="2229492"/>
            </a:xfrm>
          </p:grpSpPr>
          <p:sp>
            <p:nvSpPr>
              <p:cNvPr id="5" name="Oval 4">
                <a:extLst>
                  <a:ext uri="{FF2B5EF4-FFF2-40B4-BE49-F238E27FC236}">
                    <a16:creationId xmlns:a16="http://schemas.microsoft.com/office/drawing/2014/main" id="{BD533709-1191-0BA1-0E3C-3569CFE60C52}"/>
                  </a:ext>
                </a:extLst>
              </p:cNvPr>
              <p:cNvSpPr>
                <a:spLocks noGrp="1" noRot="1" noMove="1" noResize="1" noEditPoints="1" noAdjustHandles="1" noChangeArrowheads="1" noChangeShapeType="1"/>
              </p:cNvSpPr>
              <p:nvPr userDrawn="1"/>
            </p:nvSpPr>
            <p:spPr>
              <a:xfrm>
                <a:off x="0" y="0"/>
                <a:ext cx="2363056" cy="22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6" name="Picture 5" descr="Logo, company name&#10;&#10;Description automatically generated">
                <a:extLst>
                  <a:ext uri="{FF2B5EF4-FFF2-40B4-BE49-F238E27FC236}">
                    <a16:creationId xmlns:a16="http://schemas.microsoft.com/office/drawing/2014/main" id="{03602F84-3CB6-F36A-8E23-B71DBD2524B1}"/>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10878" y="178633"/>
                <a:ext cx="2133923" cy="1513328"/>
              </a:xfrm>
              <a:prstGeom prst="rect">
                <a:avLst/>
              </a:prstGeom>
            </p:spPr>
          </p:pic>
        </p:grpSp>
      </p:grpSp>
      <p:sp>
        <p:nvSpPr>
          <p:cNvPr id="14" name="Footer Placeholder 13">
            <a:extLst>
              <a:ext uri="{FF2B5EF4-FFF2-40B4-BE49-F238E27FC236}">
                <a16:creationId xmlns:a16="http://schemas.microsoft.com/office/drawing/2014/main" id="{24219797-E5E0-4615-A915-C495E1AB8A64}"/>
              </a:ext>
            </a:extLst>
          </p:cNvPr>
          <p:cNvSpPr>
            <a:spLocks noGrp="1"/>
          </p:cNvSpPr>
          <p:nvPr>
            <p:ph type="ftr" sz="quarter" idx="4294967295"/>
          </p:nvPr>
        </p:nvSpPr>
        <p:spPr>
          <a:xfrm>
            <a:off x="80881" y="9721561"/>
            <a:ext cx="7762875" cy="263234"/>
          </a:xfrm>
          <a:prstGeom prst="rect">
            <a:avLst/>
          </a:prstGeom>
        </p:spPr>
        <p:txBody>
          <a:bodyPr/>
          <a:lstStyle/>
          <a:p>
            <a:r>
              <a:rPr lang="en-US" sz="900" dirty="0">
                <a:solidFill>
                  <a:srgbClr val="9B7C0D"/>
                </a:solidFill>
                <a:latin typeface="Franklin Gothic Book" panose="020B0503020102020204" pitchFamily="34" charset="0"/>
              </a:rPr>
              <a:t>5660 Greenwood Plaza Blvd, Suite 116 Greenwood Village, CO 80111 | 303-499-5940 | insight@eastdaley.com</a:t>
            </a:r>
          </a:p>
        </p:txBody>
      </p:sp>
      <p:sp>
        <p:nvSpPr>
          <p:cNvPr id="13" name="Text Box 7">
            <a:extLst>
              <a:ext uri="{FF2B5EF4-FFF2-40B4-BE49-F238E27FC236}">
                <a16:creationId xmlns:a16="http://schemas.microsoft.com/office/drawing/2014/main" id="{87B53290-B4D7-4955-A1B2-29B57B593AF4}"/>
              </a:ext>
            </a:extLst>
          </p:cNvPr>
          <p:cNvSpPr txBox="1"/>
          <p:nvPr/>
        </p:nvSpPr>
        <p:spPr>
          <a:xfrm>
            <a:off x="6063298" y="271471"/>
            <a:ext cx="1627505" cy="9216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Questions? </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Ajay Bakshani, CFA</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ABakshani@eastdaley.com</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Christina Adjiman</a:t>
            </a:r>
          </a:p>
          <a:p>
            <a:pPr marL="0" marR="0" algn="r">
              <a:lnSpc>
                <a:spcPct val="120000"/>
              </a:lnSpc>
              <a:spcBef>
                <a:spcPts val="0"/>
              </a:spcBef>
              <a:spcAft>
                <a:spcPts val="0"/>
              </a:spcAft>
            </a:pPr>
            <a:r>
              <a:rPr lang="en-US" sz="900" kern="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CAdjiman@eastdaley.com </a:t>
            </a:r>
            <a:r>
              <a:rPr lang="en-US" sz="10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 </a:t>
            </a:r>
            <a:endParaRPr lang="en-US" sz="10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22DA14B-65F2-CBF3-3F1E-50F10A201D8B}"/>
              </a:ext>
            </a:extLst>
          </p:cNvPr>
          <p:cNvSpPr/>
          <p:nvPr/>
        </p:nvSpPr>
        <p:spPr>
          <a:xfrm>
            <a:off x="80881" y="1274021"/>
            <a:ext cx="1222451" cy="307777"/>
          </a:xfrm>
          <a:prstGeom prst="rect">
            <a:avLst/>
          </a:prstGeom>
        </p:spPr>
        <p:txBody>
          <a:bodyPr wrap="none">
            <a:spAutoFit/>
          </a:bodyPr>
          <a:lstStyle/>
          <a:p>
            <a:pPr>
              <a:spcBef>
                <a:spcPts val="1800"/>
              </a:spcBef>
              <a:spcAft>
                <a:spcPts val="300"/>
              </a:spcAft>
            </a:pPr>
            <a:r>
              <a:rPr lang="en-US" sz="1400" b="1" kern="1000" cap="all" dirty="0">
                <a:solidFill>
                  <a:srgbClr val="002060"/>
                </a:solidFill>
                <a:latin typeface="Franklin Gothic Medium" panose="020B0603020102020204" pitchFamily="34" charset="0"/>
                <a:ea typeface="HGSoeiKakugothicUB" panose="020B0400000000000000" pitchFamily="49" charset="-128"/>
                <a:cs typeface="Times New Roman" panose="02020603050405020304" pitchFamily="18" charset="0"/>
              </a:rPr>
              <a:t>Inventories</a:t>
            </a:r>
          </a:p>
        </p:txBody>
      </p:sp>
      <p:sp>
        <p:nvSpPr>
          <p:cNvPr id="18" name="TextBox 17">
            <a:extLst>
              <a:ext uri="{FF2B5EF4-FFF2-40B4-BE49-F238E27FC236}">
                <a16:creationId xmlns:a16="http://schemas.microsoft.com/office/drawing/2014/main" id="{9F1B8111-FD5F-2FBD-4C18-CDD6B3F21ED0}"/>
              </a:ext>
            </a:extLst>
          </p:cNvPr>
          <p:cNvSpPr txBox="1"/>
          <p:nvPr/>
        </p:nvSpPr>
        <p:spPr>
          <a:xfrm>
            <a:off x="73529" y="9540708"/>
            <a:ext cx="7540807" cy="246221"/>
          </a:xfrm>
          <a:prstGeom prst="rect">
            <a:avLst/>
          </a:prstGeom>
          <a:noFill/>
        </p:spPr>
        <p:txBody>
          <a:bodyPr wrap="square">
            <a:spAutoFit/>
          </a:bodyPr>
          <a:lstStyle/>
          <a:p>
            <a:pPr algn="just"/>
            <a:r>
              <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rPr>
              <a:t>Source: </a:t>
            </a:r>
            <a:r>
              <a:rPr lang="en-US" sz="1000" i="1" kern="1000" dirty="0">
                <a:solidFill>
                  <a:schemeClr val="tx1">
                    <a:lumMod val="65000"/>
                    <a:lumOff val="35000"/>
                  </a:schemeClr>
                </a:solidFill>
                <a:latin typeface="Franklin Gothic Book" panose="020B0503020102020204" pitchFamily="34" charset="0"/>
                <a:cs typeface="Times New Roman" panose="02020603050405020304" pitchFamily="18" charset="0"/>
              </a:rPr>
              <a:t>East Daley Analytics, EIA</a:t>
            </a:r>
            <a:endPar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4B6FFA65-A460-2BED-53FB-5D1D19C5AF51}"/>
              </a:ext>
            </a:extLst>
          </p:cNvPr>
          <p:cNvSpPr txBox="1">
            <a:spLocks noChangeArrowheads="1"/>
          </p:cNvSpPr>
          <p:nvPr/>
        </p:nvSpPr>
        <p:spPr bwMode="auto">
          <a:xfrm>
            <a:off x="1371327" y="83130"/>
            <a:ext cx="4443132" cy="7318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125"/>
              </a:spcBef>
              <a:spcAft>
                <a:spcPts val="125"/>
              </a:spcAft>
            </a:pPr>
            <a:r>
              <a:rPr lang="en-US" sz="3200" b="1"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The NGL Roundup</a:t>
            </a:r>
          </a:p>
          <a:p>
            <a:pPr marL="0" marR="0">
              <a:spcBef>
                <a:spcPts val="125"/>
              </a:spcBef>
              <a:spcAft>
                <a:spcPts val="125"/>
              </a:spcAft>
            </a:pP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Report Published: </a:t>
            </a:r>
            <a:r>
              <a:rPr lang="en-US" sz="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June 5</a:t>
            </a: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 2023</a:t>
            </a:r>
            <a:endParaRPr lang="en-US" sz="1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E91D27F2-27FF-C4E2-FCEF-3969E8A5C7B0}"/>
              </a:ext>
            </a:extLst>
          </p:cNvPr>
          <p:cNvPicPr/>
          <p:nvPr/>
        </p:nvPicPr>
        <p:blipFill>
          <a:blip r:embed="rId4">
            <a:alphaModFix amt="50000"/>
          </a:blip>
          <a:stretch>
            <a:fillRect/>
          </a:stretch>
        </p:blipFill>
        <p:spPr>
          <a:xfrm>
            <a:off x="2847134" y="4717016"/>
            <a:ext cx="923267" cy="654547"/>
          </a:xfrm>
          <a:prstGeom prst="rect">
            <a:avLst/>
          </a:prstGeom>
        </p:spPr>
      </p:pic>
      <p:pic>
        <p:nvPicPr>
          <p:cNvPr id="10" name="Picture 9" descr="Logo, company name&#10;&#10;Description automatically generated">
            <a:extLst>
              <a:ext uri="{FF2B5EF4-FFF2-40B4-BE49-F238E27FC236}">
                <a16:creationId xmlns:a16="http://schemas.microsoft.com/office/drawing/2014/main" id="{B3DB2971-79AF-A29C-2026-20F72EB5303E}"/>
              </a:ext>
            </a:extLst>
          </p:cNvPr>
          <p:cNvPicPr/>
          <p:nvPr/>
        </p:nvPicPr>
        <p:blipFill>
          <a:blip r:embed="rId4">
            <a:alphaModFix amt="50000"/>
          </a:blip>
          <a:stretch>
            <a:fillRect/>
          </a:stretch>
        </p:blipFill>
        <p:spPr>
          <a:xfrm>
            <a:off x="6617540" y="4772282"/>
            <a:ext cx="923267" cy="654547"/>
          </a:xfrm>
          <a:prstGeom prst="rect">
            <a:avLst/>
          </a:prstGeom>
        </p:spPr>
      </p:pic>
      <p:pic>
        <p:nvPicPr>
          <p:cNvPr id="24" name="Picture 23" descr="Logo, company name&#10;&#10;Description automatically generated">
            <a:extLst>
              <a:ext uri="{FF2B5EF4-FFF2-40B4-BE49-F238E27FC236}">
                <a16:creationId xmlns:a16="http://schemas.microsoft.com/office/drawing/2014/main" id="{B1A3DC83-C637-EFDA-3B37-948B123486D3}"/>
              </a:ext>
            </a:extLst>
          </p:cNvPr>
          <p:cNvPicPr/>
          <p:nvPr/>
        </p:nvPicPr>
        <p:blipFill>
          <a:blip r:embed="rId4">
            <a:alphaModFix amt="50000"/>
          </a:blip>
          <a:stretch>
            <a:fillRect/>
          </a:stretch>
        </p:blipFill>
        <p:spPr>
          <a:xfrm>
            <a:off x="2847135" y="8804467"/>
            <a:ext cx="923267" cy="654547"/>
          </a:xfrm>
          <a:prstGeom prst="rect">
            <a:avLst/>
          </a:prstGeom>
        </p:spPr>
      </p:pic>
      <p:pic>
        <p:nvPicPr>
          <p:cNvPr id="25" name="Picture 24" descr="Logo, company name&#10;&#10;Description automatically generated">
            <a:extLst>
              <a:ext uri="{FF2B5EF4-FFF2-40B4-BE49-F238E27FC236}">
                <a16:creationId xmlns:a16="http://schemas.microsoft.com/office/drawing/2014/main" id="{D5B890C1-776E-23DD-16CA-7F480759930C}"/>
              </a:ext>
            </a:extLst>
          </p:cNvPr>
          <p:cNvPicPr/>
          <p:nvPr/>
        </p:nvPicPr>
        <p:blipFill>
          <a:blip r:embed="rId4">
            <a:alphaModFix amt="50000"/>
          </a:blip>
          <a:stretch>
            <a:fillRect/>
          </a:stretch>
        </p:blipFill>
        <p:spPr>
          <a:xfrm>
            <a:off x="6661085" y="8764153"/>
            <a:ext cx="923267" cy="654547"/>
          </a:xfrm>
          <a:prstGeom prst="rect">
            <a:avLst/>
          </a:prstGeom>
        </p:spPr>
      </p:pic>
      <p:graphicFrame>
        <p:nvGraphicFramePr>
          <p:cNvPr id="12" name="Chart 11">
            <a:extLst>
              <a:ext uri="{FF2B5EF4-FFF2-40B4-BE49-F238E27FC236}">
                <a16:creationId xmlns:a16="http://schemas.microsoft.com/office/drawing/2014/main" id="{0A0D1E1F-8BA7-4CBF-AC2F-E31A74D8DC22}"/>
              </a:ext>
            </a:extLst>
          </p:cNvPr>
          <p:cNvGraphicFramePr>
            <a:graphicFrameLocks/>
          </p:cNvGraphicFramePr>
          <p:nvPr>
            <p:extLst>
              <p:ext uri="{D42A27DB-BD31-4B8C-83A1-F6EECF244321}">
                <p14:modId xmlns:p14="http://schemas.microsoft.com/office/powerpoint/2010/main" val="2832882372"/>
              </p:ext>
            </p:extLst>
          </p:nvPr>
        </p:nvGraphicFramePr>
        <p:xfrm>
          <a:off x="3940341" y="1581798"/>
          <a:ext cx="3644012" cy="38953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0B4D4A1F-C603-4376-B75C-0F14213550F7}"/>
              </a:ext>
            </a:extLst>
          </p:cNvPr>
          <p:cNvGraphicFramePr>
            <a:graphicFrameLocks/>
          </p:cNvGraphicFramePr>
          <p:nvPr>
            <p:extLst>
              <p:ext uri="{D42A27DB-BD31-4B8C-83A1-F6EECF244321}">
                <p14:modId xmlns:p14="http://schemas.microsoft.com/office/powerpoint/2010/main" val="710385125"/>
              </p:ext>
            </p:extLst>
          </p:nvPr>
        </p:nvGraphicFramePr>
        <p:xfrm>
          <a:off x="174461" y="5560111"/>
          <a:ext cx="3654710" cy="39607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43D36291-E6F2-4DC6-BFE2-A2C8BF8E1A2F}"/>
              </a:ext>
            </a:extLst>
          </p:cNvPr>
          <p:cNvGraphicFramePr>
            <a:graphicFrameLocks/>
          </p:cNvGraphicFramePr>
          <p:nvPr>
            <p:extLst>
              <p:ext uri="{D42A27DB-BD31-4B8C-83A1-F6EECF244321}">
                <p14:modId xmlns:p14="http://schemas.microsoft.com/office/powerpoint/2010/main" val="514047186"/>
              </p:ext>
            </p:extLst>
          </p:nvPr>
        </p:nvGraphicFramePr>
        <p:xfrm>
          <a:off x="3940341" y="5560111"/>
          <a:ext cx="3644012" cy="396072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4517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B689989-7F4D-7201-164E-0766ECE5EA80}"/>
              </a:ext>
            </a:extLst>
          </p:cNvPr>
          <p:cNvGrpSpPr>
            <a:grpSpLocks noGrp="1" noUngrp="1" noRot="1" noMove="1" noResize="1"/>
          </p:cNvGrpSpPr>
          <p:nvPr/>
        </p:nvGrpSpPr>
        <p:grpSpPr>
          <a:xfrm>
            <a:off x="-2" y="-17973"/>
            <a:ext cx="7772402" cy="1188720"/>
            <a:chOff x="-2" y="-17973"/>
            <a:chExt cx="7772402" cy="1188720"/>
          </a:xfrm>
        </p:grpSpPr>
        <p:sp>
          <p:nvSpPr>
            <p:cNvPr id="8" name="Rectangle 7">
              <a:extLst>
                <a:ext uri="{FF2B5EF4-FFF2-40B4-BE49-F238E27FC236}">
                  <a16:creationId xmlns:a16="http://schemas.microsoft.com/office/drawing/2014/main" id="{45959834-404A-4F4C-8748-350D388FF35D}"/>
                </a:ext>
              </a:extLst>
            </p:cNvPr>
            <p:cNvSpPr>
              <a:spLocks noGrp="1" noRot="1" noMove="1" noResize="1" noEditPoints="1" noAdjustHandles="1" noChangeArrowheads="1" noChangeShapeType="1"/>
            </p:cNvSpPr>
            <p:nvPr/>
          </p:nvSpPr>
          <p:spPr>
            <a:xfrm>
              <a:off x="-2" y="-17973"/>
              <a:ext cx="7772402" cy="1188720"/>
            </a:xfrm>
            <a:prstGeom prst="rect">
              <a:avLst/>
            </a:prstGeom>
            <a:solidFill>
              <a:srgbClr val="00346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Franklin Gothic Book"/>
                  <a:ea typeface="Franklin Gothic Book" panose="020B0503020102020204" pitchFamily="34" charset="0"/>
                  <a:cs typeface="Times New Roman" panose="02020603050405020304" pitchFamily="18" charset="0"/>
                </a:rPr>
                <a:t> </a:t>
              </a:r>
            </a:p>
          </p:txBody>
        </p:sp>
        <p:grpSp>
          <p:nvGrpSpPr>
            <p:cNvPr id="4" name="Group 3">
              <a:extLst>
                <a:ext uri="{FF2B5EF4-FFF2-40B4-BE49-F238E27FC236}">
                  <a16:creationId xmlns:a16="http://schemas.microsoft.com/office/drawing/2014/main" id="{FE70D17B-3EDF-0E6A-D98A-F81F436F93B0}"/>
                </a:ext>
              </a:extLst>
            </p:cNvPr>
            <p:cNvGrpSpPr>
              <a:grpSpLocks noGrp="1" noUngrp="1" noRot="1" noMove="1" noResize="1"/>
            </p:cNvGrpSpPr>
            <p:nvPr/>
          </p:nvGrpSpPr>
          <p:grpSpPr>
            <a:xfrm>
              <a:off x="174460" y="83129"/>
              <a:ext cx="1022404" cy="964303"/>
              <a:chOff x="0" y="0"/>
              <a:chExt cx="2363056" cy="2229492"/>
            </a:xfrm>
          </p:grpSpPr>
          <p:sp>
            <p:nvSpPr>
              <p:cNvPr id="5" name="Oval 4">
                <a:extLst>
                  <a:ext uri="{FF2B5EF4-FFF2-40B4-BE49-F238E27FC236}">
                    <a16:creationId xmlns:a16="http://schemas.microsoft.com/office/drawing/2014/main" id="{BD533709-1191-0BA1-0E3C-3569CFE60C52}"/>
                  </a:ext>
                </a:extLst>
              </p:cNvPr>
              <p:cNvSpPr>
                <a:spLocks noGrp="1" noRot="1" noMove="1" noResize="1" noEditPoints="1" noAdjustHandles="1" noChangeArrowheads="1" noChangeShapeType="1"/>
              </p:cNvSpPr>
              <p:nvPr userDrawn="1"/>
            </p:nvSpPr>
            <p:spPr>
              <a:xfrm>
                <a:off x="0" y="0"/>
                <a:ext cx="2363056" cy="22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6" name="Picture 5" descr="Logo, company name&#10;&#10;Description automatically generated">
                <a:extLst>
                  <a:ext uri="{FF2B5EF4-FFF2-40B4-BE49-F238E27FC236}">
                    <a16:creationId xmlns:a16="http://schemas.microsoft.com/office/drawing/2014/main" id="{03602F84-3CB6-F36A-8E23-B71DBD2524B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10878" y="178633"/>
                <a:ext cx="2133923" cy="1513328"/>
              </a:xfrm>
              <a:prstGeom prst="rect">
                <a:avLst/>
              </a:prstGeom>
            </p:spPr>
          </p:pic>
        </p:grpSp>
      </p:grpSp>
      <p:sp>
        <p:nvSpPr>
          <p:cNvPr id="14" name="Footer Placeholder 13">
            <a:extLst>
              <a:ext uri="{FF2B5EF4-FFF2-40B4-BE49-F238E27FC236}">
                <a16:creationId xmlns:a16="http://schemas.microsoft.com/office/drawing/2014/main" id="{24219797-E5E0-4615-A915-C495E1AB8A64}"/>
              </a:ext>
            </a:extLst>
          </p:cNvPr>
          <p:cNvSpPr>
            <a:spLocks noGrp="1"/>
          </p:cNvSpPr>
          <p:nvPr>
            <p:ph type="ftr" sz="quarter" idx="4294967295"/>
          </p:nvPr>
        </p:nvSpPr>
        <p:spPr>
          <a:xfrm>
            <a:off x="174460" y="9650358"/>
            <a:ext cx="7762875" cy="332250"/>
          </a:xfrm>
          <a:prstGeom prst="rect">
            <a:avLst/>
          </a:prstGeom>
        </p:spPr>
        <p:txBody>
          <a:bodyPr/>
          <a:lstStyle/>
          <a:p>
            <a:r>
              <a:rPr lang="en-US" sz="900" dirty="0">
                <a:solidFill>
                  <a:srgbClr val="9B7C0D"/>
                </a:solidFill>
                <a:latin typeface="Franklin Gothic Book" panose="020B0503020102020204" pitchFamily="34" charset="0"/>
              </a:rPr>
              <a:t>5660 Greenwood Plaza Blvd, Suite 116 Greenwood Village, CO 80111 | 303-499-5940 | insight@eastdaley.com</a:t>
            </a:r>
          </a:p>
        </p:txBody>
      </p:sp>
      <p:sp>
        <p:nvSpPr>
          <p:cNvPr id="13" name="Text Box 7">
            <a:extLst>
              <a:ext uri="{FF2B5EF4-FFF2-40B4-BE49-F238E27FC236}">
                <a16:creationId xmlns:a16="http://schemas.microsoft.com/office/drawing/2014/main" id="{87B53290-B4D7-4955-A1B2-29B57B593AF4}"/>
              </a:ext>
            </a:extLst>
          </p:cNvPr>
          <p:cNvSpPr txBox="1"/>
          <p:nvPr/>
        </p:nvSpPr>
        <p:spPr>
          <a:xfrm>
            <a:off x="6063298" y="228863"/>
            <a:ext cx="1627505" cy="9643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Questions? </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Ajay Bakshani, CFA</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ABakshani@eastdaley.com</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Christina Adjiman</a:t>
            </a:r>
          </a:p>
          <a:p>
            <a:pPr marL="0" marR="0" algn="r">
              <a:lnSpc>
                <a:spcPct val="120000"/>
              </a:lnSpc>
              <a:spcBef>
                <a:spcPts val="0"/>
              </a:spcBef>
              <a:spcAft>
                <a:spcPts val="0"/>
              </a:spcAft>
            </a:pPr>
            <a:r>
              <a:rPr lang="en-US" sz="900" kern="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CAdjiman@eastdaley.com</a:t>
            </a:r>
            <a:endParaRPr lang="en-US" sz="10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22DA14B-65F2-CBF3-3F1E-50F10A201D8B}"/>
              </a:ext>
            </a:extLst>
          </p:cNvPr>
          <p:cNvSpPr/>
          <p:nvPr/>
        </p:nvSpPr>
        <p:spPr>
          <a:xfrm>
            <a:off x="167589" y="1275077"/>
            <a:ext cx="1277722" cy="307777"/>
          </a:xfrm>
          <a:prstGeom prst="rect">
            <a:avLst/>
          </a:prstGeom>
        </p:spPr>
        <p:txBody>
          <a:bodyPr wrap="none">
            <a:spAutoFit/>
          </a:bodyPr>
          <a:lstStyle/>
          <a:p>
            <a:pPr>
              <a:spcBef>
                <a:spcPts val="1800"/>
              </a:spcBef>
              <a:spcAft>
                <a:spcPts val="300"/>
              </a:spcAft>
            </a:pPr>
            <a:r>
              <a:rPr lang="en-US" sz="1400" b="1" kern="1000" cap="all" dirty="0">
                <a:solidFill>
                  <a:srgbClr val="002060"/>
                </a:solidFill>
                <a:latin typeface="Franklin Gothic Medium" panose="020B0603020102020204" pitchFamily="34" charset="0"/>
                <a:ea typeface="HGSoeiKakugothicUB" panose="020B0400000000000000" pitchFamily="49" charset="-128"/>
                <a:cs typeface="Times New Roman" panose="02020603050405020304" pitchFamily="18" charset="0"/>
              </a:rPr>
              <a:t>NGL Exports</a:t>
            </a:r>
          </a:p>
        </p:txBody>
      </p:sp>
      <p:sp>
        <p:nvSpPr>
          <p:cNvPr id="18" name="TextBox 17">
            <a:extLst>
              <a:ext uri="{FF2B5EF4-FFF2-40B4-BE49-F238E27FC236}">
                <a16:creationId xmlns:a16="http://schemas.microsoft.com/office/drawing/2014/main" id="{9F1B8111-FD5F-2FBD-4C18-CDD6B3F21ED0}"/>
              </a:ext>
            </a:extLst>
          </p:cNvPr>
          <p:cNvSpPr txBox="1"/>
          <p:nvPr/>
        </p:nvSpPr>
        <p:spPr>
          <a:xfrm>
            <a:off x="174460" y="9464041"/>
            <a:ext cx="7540807" cy="246221"/>
          </a:xfrm>
          <a:prstGeom prst="rect">
            <a:avLst/>
          </a:prstGeom>
          <a:noFill/>
        </p:spPr>
        <p:txBody>
          <a:bodyPr wrap="square">
            <a:spAutoFit/>
          </a:bodyPr>
          <a:lstStyle/>
          <a:p>
            <a:pPr algn="just"/>
            <a:r>
              <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rPr>
              <a:t>Source: </a:t>
            </a:r>
            <a:r>
              <a:rPr lang="en-US" sz="1000" i="1" kern="1000" dirty="0">
                <a:solidFill>
                  <a:schemeClr val="tx1">
                    <a:lumMod val="65000"/>
                    <a:lumOff val="35000"/>
                  </a:schemeClr>
                </a:solidFill>
                <a:latin typeface="Franklin Gothic Book" panose="020B0503020102020204" pitchFamily="34" charset="0"/>
                <a:cs typeface="Times New Roman" panose="02020603050405020304" pitchFamily="18" charset="0"/>
              </a:rPr>
              <a:t>East Daley Analytics, EIA</a:t>
            </a:r>
            <a:endPar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78B83E43-3B77-4E5A-2017-8D3E75BAE470}"/>
              </a:ext>
            </a:extLst>
          </p:cNvPr>
          <p:cNvSpPr txBox="1">
            <a:spLocks noChangeArrowheads="1"/>
          </p:cNvSpPr>
          <p:nvPr/>
        </p:nvSpPr>
        <p:spPr bwMode="auto">
          <a:xfrm>
            <a:off x="1371327" y="83130"/>
            <a:ext cx="4443132" cy="7318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125"/>
              </a:spcBef>
              <a:spcAft>
                <a:spcPts val="125"/>
              </a:spcAft>
            </a:pPr>
            <a:r>
              <a:rPr lang="en-US" sz="3200" b="1"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The NGL Roundup</a:t>
            </a:r>
          </a:p>
          <a:p>
            <a:pPr marL="0" marR="0">
              <a:spcBef>
                <a:spcPts val="125"/>
              </a:spcBef>
              <a:spcAft>
                <a:spcPts val="125"/>
              </a:spcAft>
            </a:pP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Report Published: </a:t>
            </a:r>
            <a:r>
              <a:rPr lang="en-US" sz="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June 5</a:t>
            </a: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 2023</a:t>
            </a:r>
            <a:endParaRPr lang="en-US" sz="1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2" name="Picture 11" descr="Logo, company name&#10;&#10;Description automatically generated">
            <a:extLst>
              <a:ext uri="{FF2B5EF4-FFF2-40B4-BE49-F238E27FC236}">
                <a16:creationId xmlns:a16="http://schemas.microsoft.com/office/drawing/2014/main" id="{4B931EDB-145E-AC9F-234A-C241CD2D84FD}"/>
              </a:ext>
            </a:extLst>
          </p:cNvPr>
          <p:cNvPicPr/>
          <p:nvPr/>
        </p:nvPicPr>
        <p:blipFill>
          <a:blip r:embed="rId3">
            <a:alphaModFix amt="50000"/>
          </a:blip>
          <a:stretch>
            <a:fillRect/>
          </a:stretch>
        </p:blipFill>
        <p:spPr>
          <a:xfrm>
            <a:off x="5949981" y="1717677"/>
            <a:ext cx="923267" cy="654547"/>
          </a:xfrm>
          <a:prstGeom prst="rect">
            <a:avLst/>
          </a:prstGeom>
        </p:spPr>
      </p:pic>
      <p:pic>
        <p:nvPicPr>
          <p:cNvPr id="16" name="Picture 15" descr="Logo, company name&#10;&#10;Description automatically generated">
            <a:extLst>
              <a:ext uri="{FF2B5EF4-FFF2-40B4-BE49-F238E27FC236}">
                <a16:creationId xmlns:a16="http://schemas.microsoft.com/office/drawing/2014/main" id="{E14EDD5E-2918-1661-D407-3DE647BF68DC}"/>
              </a:ext>
            </a:extLst>
          </p:cNvPr>
          <p:cNvPicPr/>
          <p:nvPr/>
        </p:nvPicPr>
        <p:blipFill>
          <a:blip r:embed="rId3">
            <a:alphaModFix amt="50000"/>
          </a:blip>
          <a:stretch>
            <a:fillRect/>
          </a:stretch>
        </p:blipFill>
        <p:spPr>
          <a:xfrm>
            <a:off x="5972627" y="4296424"/>
            <a:ext cx="923267" cy="654547"/>
          </a:xfrm>
          <a:prstGeom prst="rect">
            <a:avLst/>
          </a:prstGeom>
        </p:spPr>
      </p:pic>
      <p:pic>
        <p:nvPicPr>
          <p:cNvPr id="20" name="Picture 19" descr="Logo, company name&#10;&#10;Description automatically generated">
            <a:extLst>
              <a:ext uri="{FF2B5EF4-FFF2-40B4-BE49-F238E27FC236}">
                <a16:creationId xmlns:a16="http://schemas.microsoft.com/office/drawing/2014/main" id="{D1E190CF-F239-3D3C-51C4-AF2095EE64E1}"/>
              </a:ext>
            </a:extLst>
          </p:cNvPr>
          <p:cNvPicPr/>
          <p:nvPr/>
        </p:nvPicPr>
        <p:blipFill>
          <a:blip r:embed="rId3">
            <a:alphaModFix amt="50000"/>
          </a:blip>
          <a:stretch>
            <a:fillRect/>
          </a:stretch>
        </p:blipFill>
        <p:spPr>
          <a:xfrm>
            <a:off x="5972627" y="6896858"/>
            <a:ext cx="954715" cy="654547"/>
          </a:xfrm>
          <a:prstGeom prst="rect">
            <a:avLst/>
          </a:prstGeom>
        </p:spPr>
      </p:pic>
      <p:graphicFrame>
        <p:nvGraphicFramePr>
          <p:cNvPr id="2" name="Chart 1">
            <a:extLst>
              <a:ext uri="{FF2B5EF4-FFF2-40B4-BE49-F238E27FC236}">
                <a16:creationId xmlns:a16="http://schemas.microsoft.com/office/drawing/2014/main" id="{28BFB78B-13F1-4D46-8C49-ADD9097E0B2F}"/>
              </a:ext>
            </a:extLst>
          </p:cNvPr>
          <p:cNvGraphicFramePr>
            <a:graphicFrameLocks/>
          </p:cNvGraphicFramePr>
          <p:nvPr>
            <p:extLst>
              <p:ext uri="{D42A27DB-BD31-4B8C-83A1-F6EECF244321}">
                <p14:modId xmlns:p14="http://schemas.microsoft.com/office/powerpoint/2010/main" val="209926432"/>
              </p:ext>
            </p:extLst>
          </p:nvPr>
        </p:nvGraphicFramePr>
        <p:xfrm>
          <a:off x="876506" y="1687184"/>
          <a:ext cx="6080761" cy="247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1CCCD96D-8EF7-475C-84DF-02C73A6545F9}"/>
              </a:ext>
            </a:extLst>
          </p:cNvPr>
          <p:cNvGraphicFramePr>
            <a:graphicFrameLocks/>
          </p:cNvGraphicFramePr>
          <p:nvPr>
            <p:extLst>
              <p:ext uri="{D42A27DB-BD31-4B8C-83A1-F6EECF244321}">
                <p14:modId xmlns:p14="http://schemas.microsoft.com/office/powerpoint/2010/main" val="1899062672"/>
              </p:ext>
            </p:extLst>
          </p:nvPr>
        </p:nvGraphicFramePr>
        <p:xfrm>
          <a:off x="876506" y="4296425"/>
          <a:ext cx="6080761" cy="24713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D4859C35-AB19-4FA6-B9E5-C156BFD1E0FD}"/>
              </a:ext>
            </a:extLst>
          </p:cNvPr>
          <p:cNvGraphicFramePr>
            <a:graphicFrameLocks/>
          </p:cNvGraphicFramePr>
          <p:nvPr>
            <p:extLst>
              <p:ext uri="{D42A27DB-BD31-4B8C-83A1-F6EECF244321}">
                <p14:modId xmlns:p14="http://schemas.microsoft.com/office/powerpoint/2010/main" val="2035893769"/>
              </p:ext>
            </p:extLst>
          </p:nvPr>
        </p:nvGraphicFramePr>
        <p:xfrm>
          <a:off x="876506" y="6896857"/>
          <a:ext cx="6080760" cy="24713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5692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7BD4FDA-102B-47FB-A6EC-C259F62EEBAF}"/>
              </a:ext>
            </a:extLst>
          </p:cNvPr>
          <p:cNvGraphicFramePr>
            <a:graphicFrameLocks/>
          </p:cNvGraphicFramePr>
          <p:nvPr>
            <p:extLst>
              <p:ext uri="{D42A27DB-BD31-4B8C-83A1-F6EECF244321}">
                <p14:modId xmlns:p14="http://schemas.microsoft.com/office/powerpoint/2010/main" val="27940032"/>
              </p:ext>
            </p:extLst>
          </p:nvPr>
        </p:nvGraphicFramePr>
        <p:xfrm>
          <a:off x="3947904" y="1674800"/>
          <a:ext cx="3612162" cy="3838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7329DE12-8244-4408-9921-8C0B3B25ABC7}"/>
              </a:ext>
            </a:extLst>
          </p:cNvPr>
          <p:cNvGraphicFramePr>
            <a:graphicFrameLocks/>
          </p:cNvGraphicFramePr>
          <p:nvPr>
            <p:extLst>
              <p:ext uri="{D42A27DB-BD31-4B8C-83A1-F6EECF244321}">
                <p14:modId xmlns:p14="http://schemas.microsoft.com/office/powerpoint/2010/main" val="3753755296"/>
              </p:ext>
            </p:extLst>
          </p:nvPr>
        </p:nvGraphicFramePr>
        <p:xfrm>
          <a:off x="275571" y="1665511"/>
          <a:ext cx="3547391" cy="3847864"/>
        </p:xfrm>
        <a:graphic>
          <a:graphicData uri="http://schemas.openxmlformats.org/drawingml/2006/chart">
            <c:chart xmlns:c="http://schemas.openxmlformats.org/drawingml/2006/chart" xmlns:r="http://schemas.openxmlformats.org/officeDocument/2006/relationships" r:id="rId4"/>
          </a:graphicData>
        </a:graphic>
      </p:graphicFrame>
      <p:grpSp>
        <p:nvGrpSpPr>
          <p:cNvPr id="28" name="Group 27">
            <a:extLst>
              <a:ext uri="{FF2B5EF4-FFF2-40B4-BE49-F238E27FC236}">
                <a16:creationId xmlns:a16="http://schemas.microsoft.com/office/drawing/2014/main" id="{2B689989-7F4D-7201-164E-0766ECE5EA80}"/>
              </a:ext>
            </a:extLst>
          </p:cNvPr>
          <p:cNvGrpSpPr>
            <a:grpSpLocks noGrp="1" noUngrp="1" noRot="1" noMove="1" noResize="1"/>
          </p:cNvGrpSpPr>
          <p:nvPr/>
        </p:nvGrpSpPr>
        <p:grpSpPr>
          <a:xfrm>
            <a:off x="-2" y="-17973"/>
            <a:ext cx="7772402" cy="1188720"/>
            <a:chOff x="-2" y="-17973"/>
            <a:chExt cx="7772402" cy="1188720"/>
          </a:xfrm>
        </p:grpSpPr>
        <p:sp>
          <p:nvSpPr>
            <p:cNvPr id="8" name="Rectangle 7">
              <a:extLst>
                <a:ext uri="{FF2B5EF4-FFF2-40B4-BE49-F238E27FC236}">
                  <a16:creationId xmlns:a16="http://schemas.microsoft.com/office/drawing/2014/main" id="{45959834-404A-4F4C-8748-350D388FF35D}"/>
                </a:ext>
              </a:extLst>
            </p:cNvPr>
            <p:cNvSpPr>
              <a:spLocks noGrp="1" noRot="1" noMove="1" noResize="1" noEditPoints="1" noAdjustHandles="1" noChangeArrowheads="1" noChangeShapeType="1"/>
            </p:cNvSpPr>
            <p:nvPr/>
          </p:nvSpPr>
          <p:spPr>
            <a:xfrm>
              <a:off x="-2" y="-17973"/>
              <a:ext cx="7772402" cy="1188720"/>
            </a:xfrm>
            <a:prstGeom prst="rect">
              <a:avLst/>
            </a:prstGeom>
            <a:solidFill>
              <a:srgbClr val="00346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Franklin Gothic Book"/>
                  <a:ea typeface="Franklin Gothic Book" panose="020B0503020102020204" pitchFamily="34" charset="0"/>
                  <a:cs typeface="Times New Roman" panose="02020603050405020304" pitchFamily="18" charset="0"/>
                </a:rPr>
                <a:t> </a:t>
              </a:r>
            </a:p>
          </p:txBody>
        </p:sp>
        <p:grpSp>
          <p:nvGrpSpPr>
            <p:cNvPr id="4" name="Group 3">
              <a:extLst>
                <a:ext uri="{FF2B5EF4-FFF2-40B4-BE49-F238E27FC236}">
                  <a16:creationId xmlns:a16="http://schemas.microsoft.com/office/drawing/2014/main" id="{FE70D17B-3EDF-0E6A-D98A-F81F436F93B0}"/>
                </a:ext>
              </a:extLst>
            </p:cNvPr>
            <p:cNvGrpSpPr>
              <a:grpSpLocks noGrp="1" noUngrp="1" noRot="1" noMove="1" noResize="1"/>
            </p:cNvGrpSpPr>
            <p:nvPr/>
          </p:nvGrpSpPr>
          <p:grpSpPr>
            <a:xfrm>
              <a:off x="174460" y="83129"/>
              <a:ext cx="1022404" cy="964303"/>
              <a:chOff x="0" y="0"/>
              <a:chExt cx="2363056" cy="2229492"/>
            </a:xfrm>
          </p:grpSpPr>
          <p:sp>
            <p:nvSpPr>
              <p:cNvPr id="5" name="Oval 4">
                <a:extLst>
                  <a:ext uri="{FF2B5EF4-FFF2-40B4-BE49-F238E27FC236}">
                    <a16:creationId xmlns:a16="http://schemas.microsoft.com/office/drawing/2014/main" id="{BD533709-1191-0BA1-0E3C-3569CFE60C52}"/>
                  </a:ext>
                </a:extLst>
              </p:cNvPr>
              <p:cNvSpPr>
                <a:spLocks noGrp="1" noRot="1" noMove="1" noResize="1" noEditPoints="1" noAdjustHandles="1" noChangeArrowheads="1" noChangeShapeType="1"/>
              </p:cNvSpPr>
              <p:nvPr userDrawn="1"/>
            </p:nvSpPr>
            <p:spPr>
              <a:xfrm>
                <a:off x="0" y="0"/>
                <a:ext cx="2363056" cy="22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6" name="Picture 5" descr="Logo, company name&#10;&#10;Description automatically generated">
                <a:extLst>
                  <a:ext uri="{FF2B5EF4-FFF2-40B4-BE49-F238E27FC236}">
                    <a16:creationId xmlns:a16="http://schemas.microsoft.com/office/drawing/2014/main" id="{03602F84-3CB6-F36A-8E23-B71DBD2524B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10878" y="178633"/>
                <a:ext cx="2133923" cy="1513328"/>
              </a:xfrm>
              <a:prstGeom prst="rect">
                <a:avLst/>
              </a:prstGeom>
            </p:spPr>
          </p:pic>
        </p:grpSp>
      </p:grpSp>
      <p:sp>
        <p:nvSpPr>
          <p:cNvPr id="14" name="Footer Placeholder 13">
            <a:extLst>
              <a:ext uri="{FF2B5EF4-FFF2-40B4-BE49-F238E27FC236}">
                <a16:creationId xmlns:a16="http://schemas.microsoft.com/office/drawing/2014/main" id="{24219797-E5E0-4615-A915-C495E1AB8A64}"/>
              </a:ext>
            </a:extLst>
          </p:cNvPr>
          <p:cNvSpPr>
            <a:spLocks noGrp="1"/>
          </p:cNvSpPr>
          <p:nvPr>
            <p:ph type="ftr" sz="quarter" idx="4294967295"/>
          </p:nvPr>
        </p:nvSpPr>
        <p:spPr>
          <a:xfrm>
            <a:off x="89415" y="9771469"/>
            <a:ext cx="7762875" cy="203801"/>
          </a:xfrm>
          <a:prstGeom prst="rect">
            <a:avLst/>
          </a:prstGeom>
        </p:spPr>
        <p:txBody>
          <a:bodyPr/>
          <a:lstStyle/>
          <a:p>
            <a:r>
              <a:rPr lang="en-US" sz="900" dirty="0">
                <a:solidFill>
                  <a:srgbClr val="9B7C0D"/>
                </a:solidFill>
                <a:latin typeface="Franklin Gothic Book" panose="020B0503020102020204" pitchFamily="34" charset="0"/>
              </a:rPr>
              <a:t>5660 Greenwood Plaza Blvd, Suite 116 Greenwood Village, CO 80111 | 303-499-5940 | insight@eastdaley.com</a:t>
            </a:r>
          </a:p>
        </p:txBody>
      </p:sp>
      <p:sp>
        <p:nvSpPr>
          <p:cNvPr id="13" name="Text Box 7">
            <a:extLst>
              <a:ext uri="{FF2B5EF4-FFF2-40B4-BE49-F238E27FC236}">
                <a16:creationId xmlns:a16="http://schemas.microsoft.com/office/drawing/2014/main" id="{87B53290-B4D7-4955-A1B2-29B57B593AF4}"/>
              </a:ext>
            </a:extLst>
          </p:cNvPr>
          <p:cNvSpPr txBox="1"/>
          <p:nvPr/>
        </p:nvSpPr>
        <p:spPr>
          <a:xfrm>
            <a:off x="6063298" y="225253"/>
            <a:ext cx="1627505" cy="9679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Questions? </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Ajay Bakshani, CFA</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ABakshani@eastdaley.com</a:t>
            </a:r>
            <a:endParaRPr lang="en-US" sz="9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algn="r">
              <a:lnSpc>
                <a:spcPct val="120000"/>
              </a:lnSpc>
              <a:spcBef>
                <a:spcPts val="0"/>
              </a:spcBef>
              <a:spcAft>
                <a:spcPts val="0"/>
              </a:spcAft>
            </a:pPr>
            <a:r>
              <a:rPr lang="en-US" sz="900" kern="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Christina Adjiman</a:t>
            </a:r>
          </a:p>
          <a:p>
            <a:pPr marL="0" marR="0" algn="r">
              <a:lnSpc>
                <a:spcPct val="120000"/>
              </a:lnSpc>
              <a:spcBef>
                <a:spcPts val="0"/>
              </a:spcBef>
              <a:spcAft>
                <a:spcPts val="0"/>
              </a:spcAft>
            </a:pPr>
            <a:r>
              <a:rPr lang="en-US" sz="900" kern="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CAdjiman@eastdaley.com</a:t>
            </a:r>
            <a:endParaRPr lang="en-US" sz="10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22DA14B-65F2-CBF3-3F1E-50F10A201D8B}"/>
              </a:ext>
            </a:extLst>
          </p:cNvPr>
          <p:cNvSpPr/>
          <p:nvPr/>
        </p:nvSpPr>
        <p:spPr>
          <a:xfrm>
            <a:off x="167589" y="1275077"/>
            <a:ext cx="2630592" cy="307777"/>
          </a:xfrm>
          <a:prstGeom prst="rect">
            <a:avLst/>
          </a:prstGeom>
        </p:spPr>
        <p:txBody>
          <a:bodyPr wrap="none">
            <a:spAutoFit/>
          </a:bodyPr>
          <a:lstStyle/>
          <a:p>
            <a:pPr>
              <a:spcBef>
                <a:spcPts val="1800"/>
              </a:spcBef>
              <a:spcAft>
                <a:spcPts val="300"/>
              </a:spcAft>
            </a:pPr>
            <a:r>
              <a:rPr lang="en-US" sz="1400" b="1" kern="1000" cap="all" dirty="0">
                <a:solidFill>
                  <a:srgbClr val="002060"/>
                </a:solidFill>
                <a:latin typeface="Franklin Gothic Medium" panose="020B0603020102020204" pitchFamily="34" charset="0"/>
                <a:ea typeface="HGSoeiKakugothicUB" panose="020B0400000000000000" pitchFamily="49" charset="-128"/>
                <a:cs typeface="Times New Roman" panose="02020603050405020304" pitchFamily="18" charset="0"/>
              </a:rPr>
              <a:t>Forward Curves &amp; Spreads</a:t>
            </a:r>
          </a:p>
        </p:txBody>
      </p:sp>
      <p:sp>
        <p:nvSpPr>
          <p:cNvPr id="18" name="TextBox 17">
            <a:extLst>
              <a:ext uri="{FF2B5EF4-FFF2-40B4-BE49-F238E27FC236}">
                <a16:creationId xmlns:a16="http://schemas.microsoft.com/office/drawing/2014/main" id="{9F1B8111-FD5F-2FBD-4C18-CDD6B3F21ED0}"/>
              </a:ext>
            </a:extLst>
          </p:cNvPr>
          <p:cNvSpPr txBox="1"/>
          <p:nvPr/>
        </p:nvSpPr>
        <p:spPr>
          <a:xfrm>
            <a:off x="77110" y="9586926"/>
            <a:ext cx="7540807" cy="246221"/>
          </a:xfrm>
          <a:prstGeom prst="rect">
            <a:avLst/>
          </a:prstGeom>
          <a:noFill/>
        </p:spPr>
        <p:txBody>
          <a:bodyPr wrap="square">
            <a:spAutoFit/>
          </a:bodyPr>
          <a:lstStyle/>
          <a:p>
            <a:pPr algn="just"/>
            <a:r>
              <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rPr>
              <a:t>Source: </a:t>
            </a:r>
            <a:r>
              <a:rPr lang="en-US" sz="1000" i="1" kern="1000" dirty="0">
                <a:solidFill>
                  <a:schemeClr val="tx1">
                    <a:lumMod val="65000"/>
                    <a:lumOff val="35000"/>
                  </a:schemeClr>
                </a:solidFill>
                <a:latin typeface="Franklin Gothic Book" panose="020B0503020102020204" pitchFamily="34" charset="0"/>
                <a:cs typeface="Times New Roman" panose="02020603050405020304" pitchFamily="18" charset="0"/>
              </a:rPr>
              <a:t>East Daley Analytics, EIA</a:t>
            </a:r>
            <a:endParaRPr lang="en-US" sz="1000" kern="1000" dirty="0">
              <a:solidFill>
                <a:schemeClr val="tx1">
                  <a:lumMod val="65000"/>
                  <a:lumOff val="35000"/>
                </a:schemeClr>
              </a:solidFill>
              <a:latin typeface="Franklin Gothic Book" panose="020B0503020102020204" pitchFamily="34" charset="0"/>
              <a:cs typeface="Times New Roman" panose="02020603050405020304" pitchFamily="18" charset="0"/>
            </a:endParaRPr>
          </a:p>
        </p:txBody>
      </p:sp>
      <p:sp>
        <p:nvSpPr>
          <p:cNvPr id="2" name="Text Box 2">
            <a:extLst>
              <a:ext uri="{FF2B5EF4-FFF2-40B4-BE49-F238E27FC236}">
                <a16:creationId xmlns:a16="http://schemas.microsoft.com/office/drawing/2014/main" id="{DF645652-CA58-94C0-B88A-009233D3C5B3}"/>
              </a:ext>
            </a:extLst>
          </p:cNvPr>
          <p:cNvSpPr txBox="1">
            <a:spLocks noChangeArrowheads="1"/>
          </p:cNvSpPr>
          <p:nvPr/>
        </p:nvSpPr>
        <p:spPr bwMode="auto">
          <a:xfrm>
            <a:off x="1371327" y="83130"/>
            <a:ext cx="4443132" cy="7318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125"/>
              </a:spcBef>
              <a:spcAft>
                <a:spcPts val="125"/>
              </a:spcAft>
            </a:pPr>
            <a:r>
              <a:rPr lang="en-US" sz="3200" b="1"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The NGL Roundup</a:t>
            </a:r>
          </a:p>
          <a:p>
            <a:pPr marL="0" marR="0">
              <a:spcBef>
                <a:spcPts val="125"/>
              </a:spcBef>
              <a:spcAft>
                <a:spcPts val="125"/>
              </a:spcAft>
            </a:pP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Report Published: </a:t>
            </a:r>
            <a:r>
              <a:rPr lang="en-US" sz="1000" dirty="0">
                <a:solidFill>
                  <a:srgbClr val="FFFFFF"/>
                </a:solidFill>
                <a:latin typeface="Franklin Gothic Book" panose="020B0503020102020204" pitchFamily="34" charset="0"/>
                <a:ea typeface="Franklin Gothic Book" panose="020B0503020102020204" pitchFamily="34" charset="0"/>
                <a:cs typeface="Times New Roman" panose="02020603050405020304" pitchFamily="18" charset="0"/>
              </a:rPr>
              <a:t>June 5</a:t>
            </a:r>
            <a:r>
              <a:rPr lang="en-US" sz="1000" dirty="0">
                <a:solidFill>
                  <a:srgbClr val="FFFFFF"/>
                </a:solidFill>
                <a:effectLst/>
                <a:latin typeface="Franklin Gothic Book" panose="020B0503020102020204" pitchFamily="34" charset="0"/>
                <a:ea typeface="Franklin Gothic Book" panose="020B0503020102020204" pitchFamily="34" charset="0"/>
                <a:cs typeface="Times New Roman" panose="02020603050405020304" pitchFamily="18" charset="0"/>
              </a:rPr>
              <a:t>, 2023</a:t>
            </a:r>
            <a:endParaRPr lang="en-US" sz="1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7D1491BD-E9EA-C64C-ED23-48F91DBD3ADC}"/>
              </a:ext>
            </a:extLst>
          </p:cNvPr>
          <p:cNvPicPr/>
          <p:nvPr/>
        </p:nvPicPr>
        <p:blipFill>
          <a:blip r:embed="rId5">
            <a:alphaModFix amt="50000"/>
          </a:blip>
          <a:stretch>
            <a:fillRect/>
          </a:stretch>
        </p:blipFill>
        <p:spPr>
          <a:xfrm>
            <a:off x="6573562" y="1980081"/>
            <a:ext cx="923267" cy="654547"/>
          </a:xfrm>
          <a:prstGeom prst="rect">
            <a:avLst/>
          </a:prstGeom>
        </p:spPr>
      </p:pic>
      <p:pic>
        <p:nvPicPr>
          <p:cNvPr id="22" name="Picture 21" descr="Logo, company name&#10;&#10;Description automatically generated">
            <a:extLst>
              <a:ext uri="{FF2B5EF4-FFF2-40B4-BE49-F238E27FC236}">
                <a16:creationId xmlns:a16="http://schemas.microsoft.com/office/drawing/2014/main" id="{4A6CAE84-6B01-34B2-A80B-62E378EB00F3}"/>
              </a:ext>
            </a:extLst>
          </p:cNvPr>
          <p:cNvPicPr/>
          <p:nvPr/>
        </p:nvPicPr>
        <p:blipFill>
          <a:blip r:embed="rId5">
            <a:alphaModFix amt="50000"/>
          </a:blip>
          <a:stretch>
            <a:fillRect/>
          </a:stretch>
        </p:blipFill>
        <p:spPr>
          <a:xfrm>
            <a:off x="2798181" y="6032066"/>
            <a:ext cx="923267" cy="654547"/>
          </a:xfrm>
          <a:prstGeom prst="rect">
            <a:avLst/>
          </a:prstGeom>
        </p:spPr>
      </p:pic>
      <p:graphicFrame>
        <p:nvGraphicFramePr>
          <p:cNvPr id="10" name="Chart 9">
            <a:extLst>
              <a:ext uri="{FF2B5EF4-FFF2-40B4-BE49-F238E27FC236}">
                <a16:creationId xmlns:a16="http://schemas.microsoft.com/office/drawing/2014/main" id="{F1106FE6-5193-43A4-B67F-9F27F19D29B0}"/>
              </a:ext>
            </a:extLst>
          </p:cNvPr>
          <p:cNvGraphicFramePr>
            <a:graphicFrameLocks/>
          </p:cNvGraphicFramePr>
          <p:nvPr>
            <p:extLst>
              <p:ext uri="{D42A27DB-BD31-4B8C-83A1-F6EECF244321}">
                <p14:modId xmlns:p14="http://schemas.microsoft.com/office/powerpoint/2010/main" val="1602771034"/>
              </p:ext>
            </p:extLst>
          </p:nvPr>
        </p:nvGraphicFramePr>
        <p:xfrm>
          <a:off x="278928" y="5609160"/>
          <a:ext cx="3544033" cy="39553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234DA364-723F-405B-90A8-51CD4C01BB8E}"/>
              </a:ext>
            </a:extLst>
          </p:cNvPr>
          <p:cNvGraphicFramePr>
            <a:graphicFrameLocks/>
          </p:cNvGraphicFramePr>
          <p:nvPr>
            <p:extLst>
              <p:ext uri="{D42A27DB-BD31-4B8C-83A1-F6EECF244321}">
                <p14:modId xmlns:p14="http://schemas.microsoft.com/office/powerpoint/2010/main" val="683569213"/>
              </p:ext>
            </p:extLst>
          </p:nvPr>
        </p:nvGraphicFramePr>
        <p:xfrm>
          <a:off x="3947904" y="5609160"/>
          <a:ext cx="3612162" cy="395534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19128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FAA010-774B-3206-1799-C7639BAC40F4}"/>
              </a:ext>
            </a:extLst>
          </p:cNvPr>
          <p:cNvSpPr/>
          <p:nvPr/>
        </p:nvSpPr>
        <p:spPr>
          <a:xfrm>
            <a:off x="471805" y="1043241"/>
            <a:ext cx="6819900" cy="4108817"/>
          </a:xfrm>
          <a:prstGeom prst="rect">
            <a:avLst/>
          </a:prstGeom>
        </p:spPr>
        <p:txBody>
          <a:bodyPr wrap="square">
            <a:spAutoFit/>
          </a:bodyPr>
          <a:lstStyle/>
          <a:p>
            <a:pPr defTabSz="1018824"/>
            <a:r>
              <a:rPr lang="en-US" sz="900" b="1" u="sng" cap="all" dirty="0">
                <a:solidFill>
                  <a:srgbClr val="595959"/>
                </a:solidFill>
                <a:latin typeface="Franklin Gothic Book"/>
              </a:rPr>
              <a:t>East Daley Analytics (the “Company”) is not an investment advisor</a:t>
            </a:r>
            <a:r>
              <a:rPr lang="en-US" sz="900" b="1" cap="all" dirty="0">
                <a:solidFill>
                  <a:srgbClr val="595959"/>
                </a:solidFill>
                <a:latin typeface="Franklin Gothic Book"/>
              </a:rPr>
              <a:t>. The Company does not provide investment, financial, tax, or other advice, nor does the company operate as a broker-dealer. The Company does not recommend the purchase or sale of any particular securities.  </a:t>
            </a:r>
            <a:endParaRPr lang="en-US" sz="900" dirty="0">
              <a:solidFill>
                <a:srgbClr val="595959"/>
              </a:solidFill>
              <a:latin typeface="Franklin Gothic Book"/>
            </a:endParaRPr>
          </a:p>
          <a:p>
            <a:pPr defTabSz="1018824"/>
            <a:endParaRPr lang="en-US" sz="900" b="1" dirty="0">
              <a:solidFill>
                <a:srgbClr val="595959"/>
              </a:solidFill>
              <a:latin typeface="Franklin Gothic Book"/>
              <a:ea typeface="Franklin Gothic Book" panose="020B0503020102020204" pitchFamily="34" charset="0"/>
              <a:cs typeface="Corbel" panose="020B0503020204020204" pitchFamily="34" charset="0"/>
            </a:endParaRPr>
          </a:p>
          <a:p>
            <a:pPr defTabSz="1018824"/>
            <a:r>
              <a:rPr lang="en-US" sz="900" b="1" dirty="0">
                <a:solidFill>
                  <a:srgbClr val="595959"/>
                </a:solidFill>
                <a:latin typeface="Franklin Gothic Book"/>
                <a:ea typeface="Franklin Gothic Book" panose="020B0503020102020204" pitchFamily="34" charset="0"/>
                <a:cs typeface="Corbel" panose="020B0503020204020204" pitchFamily="34" charset="0"/>
              </a:rPr>
              <a:t>TERMS OF USE: </a:t>
            </a:r>
            <a:r>
              <a:rPr lang="en-US" sz="900" dirty="0">
                <a:solidFill>
                  <a:srgbClr val="595959"/>
                </a:solidFill>
                <a:latin typeface="Franklin Gothic Book"/>
                <a:ea typeface="Franklin Gothic Book" panose="020B0503020102020204" pitchFamily="34" charset="0"/>
                <a:cs typeface="Corbel" panose="020B0503020204020204" pitchFamily="34" charset="0"/>
              </a:rPr>
              <a:t>THIS REPORT IS INTENDED SOLELY FOR THE INFORMATION AND USE OF CLIENTS OF EAST DALEY ANALYTICS ADVISORS AND IS NOT INTENDED TO BE AND SHOULD NOT BE USED BY OR DISCLOSED IN ANY MANNER TO ANYONE OTHER THAN THE SPECIFIED PARTIES. DISCLOSURE OR REDISTRIBUTION OF DATA, INFORMATION OR REPORTS PROVIDED BY EAST DALEY </a:t>
            </a:r>
            <a:r>
              <a:rPr lang="en-US" sz="900" dirty="0">
                <a:solidFill>
                  <a:srgbClr val="595959"/>
                </a:solidFill>
                <a:latin typeface="Franklin Gothic Book"/>
                <a:ea typeface="Franklin Gothic Book" panose="020B0503020102020204" pitchFamily="34" charset="0"/>
                <a:cs typeface="Times New Roman" panose="02020603050405020304" pitchFamily="18" charset="0"/>
              </a:rPr>
              <a:t>ANALYTICS</a:t>
            </a:r>
            <a:r>
              <a:rPr lang="en-US" sz="900" dirty="0">
                <a:solidFill>
                  <a:srgbClr val="595959"/>
                </a:solidFill>
                <a:latin typeface="Franklin Gothic Book"/>
                <a:ea typeface="Franklin Gothic Book" panose="020B0503020102020204" pitchFamily="34" charset="0"/>
                <a:cs typeface="Corbel" panose="020B0503020204020204" pitchFamily="34" charset="0"/>
              </a:rPr>
              <a:t> ADVISORS, IN WHOLE OR IN PART, TO ANY PERSON OR ENTITY OTHER THAN AN AFFILIATE SPECIFICALLY DESIGNATED AS A PERMITTED USER IN THE AGREEMENT IS STRICTLY PROHIBITED WITHOUT THE EXPRESSED WRITTEN CONSENT OF EAST DALEY </a:t>
            </a:r>
            <a:r>
              <a:rPr lang="en-US" sz="900" dirty="0">
                <a:solidFill>
                  <a:srgbClr val="595959"/>
                </a:solidFill>
                <a:latin typeface="Franklin Gothic Book"/>
                <a:ea typeface="Franklin Gothic Book" panose="020B0503020102020204" pitchFamily="34" charset="0"/>
                <a:cs typeface="Times New Roman" panose="02020603050405020304" pitchFamily="18" charset="0"/>
              </a:rPr>
              <a:t>ANALYTICS</a:t>
            </a:r>
            <a:r>
              <a:rPr lang="en-US" sz="900" dirty="0">
                <a:solidFill>
                  <a:srgbClr val="595959"/>
                </a:solidFill>
                <a:latin typeface="Franklin Gothic Book"/>
                <a:ea typeface="Franklin Gothic Book" panose="020B0503020102020204" pitchFamily="34" charset="0"/>
                <a:cs typeface="Corbel" panose="020B0503020204020204" pitchFamily="34" charset="0"/>
              </a:rPr>
              <a:t> ADVISORS. </a:t>
            </a:r>
          </a:p>
          <a:p>
            <a:pPr defTabSz="1018824"/>
            <a:r>
              <a:rPr lang="en-US" sz="900" dirty="0">
                <a:solidFill>
                  <a:srgbClr val="595959"/>
                </a:solidFill>
                <a:latin typeface="Franklin Gothic Book"/>
                <a:ea typeface="Franklin Gothic Book" panose="020B0503020102020204" pitchFamily="34" charset="0"/>
                <a:cs typeface="Corbel" panose="020B0503020204020204" pitchFamily="34" charset="0"/>
              </a:rPr>
              <a:t> </a:t>
            </a:r>
          </a:p>
          <a:p>
            <a:pPr defTabSz="1018824"/>
            <a:r>
              <a:rPr lang="en-US" sz="900" b="1" dirty="0">
                <a:solidFill>
                  <a:srgbClr val="595959"/>
                </a:solidFill>
                <a:latin typeface="Franklin Gothic Book"/>
                <a:ea typeface="Franklin Gothic Book" panose="020B0503020102020204" pitchFamily="34" charset="0"/>
                <a:cs typeface="Times New Roman" panose="02020603050405020304" pitchFamily="18" charset="0"/>
              </a:rPr>
              <a:t>DISCLAIMER:</a:t>
            </a:r>
            <a:r>
              <a:rPr lang="en-US" sz="900" dirty="0">
                <a:solidFill>
                  <a:srgbClr val="595959"/>
                </a:solidFill>
                <a:latin typeface="Franklin Gothic Book"/>
                <a:ea typeface="Franklin Gothic Book" panose="020B0503020102020204" pitchFamily="34" charset="0"/>
                <a:cs typeface="Times New Roman" panose="02020603050405020304" pitchFamily="18" charset="0"/>
              </a:rPr>
              <a:t>  THIS REPORT IS FURNISHED ON AN “AS IS” BASIS.  EAST DALEY ANALYTICS ADVISORS DOES NOT WARRANT THE ACCURACY OR CORRECTNESS OF THE REPORT OR THE INFORMATION CONTAINED THEREIN.  EAST DALEY ANALYTICS ADVISORS MAKES NO WARRANTY, EXPRESS OR IMPLIED, AS TO THE USE OF ANY INFORMATION CONTAINED IN THIS REPORT IN CONNECTION WITH THE RATING OF COMMODITIES, EQUITIES, FUTURES, OPTIONS OR ANY OTHER USE.  EAST DALEY ANALYTICS ADVISORS MAKES NO EXPRESS OR IMPLIED WARRANTIES AND EXPRESSLY DISCLAIMS ALL WARRANTIES, INCLUDING BUT NOT LIMITED TO, MERCHANTABILITY AND FITNESS FOR A PARTICULAR PURPOSE.</a:t>
            </a:r>
          </a:p>
          <a:p>
            <a:pPr marL="457200" defTabSz="1018824"/>
            <a:r>
              <a:rPr lang="en-US" sz="900" dirty="0">
                <a:solidFill>
                  <a:srgbClr val="595959"/>
                </a:solidFill>
                <a:latin typeface="Franklin Gothic Book"/>
                <a:ea typeface="Franklin Gothic Book" panose="020B0503020102020204" pitchFamily="34" charset="0"/>
                <a:cs typeface="Times New Roman" panose="02020603050405020304" pitchFamily="18" charset="0"/>
              </a:rPr>
              <a:t> </a:t>
            </a:r>
          </a:p>
          <a:p>
            <a:pPr defTabSz="1018824"/>
            <a:r>
              <a:rPr lang="en-US" sz="900" cap="all" dirty="0">
                <a:solidFill>
                  <a:srgbClr val="595959"/>
                </a:solidFill>
                <a:latin typeface="Franklin Gothic Book"/>
                <a:ea typeface="Franklin Gothic Book" panose="020B0503020102020204" pitchFamily="34" charset="0"/>
                <a:cs typeface="Times New Roman" panose="02020603050405020304" pitchFamily="18" charset="0"/>
              </a:rPr>
              <a:t>This report and the information and analysis included herein do not constitute investment advice or a recommendation to enter into any securities transaction.  Each customer must make its own determination as to whether an investment is appropriate for that customer based upon its own investment objectives, risk tolerance, financial situation and other individual facts and circumstances.  East Daley </a:t>
            </a:r>
            <a:r>
              <a:rPr lang="en-US" sz="900" dirty="0">
                <a:solidFill>
                  <a:srgbClr val="595959"/>
                </a:solidFill>
                <a:latin typeface="Franklin Gothic Book"/>
                <a:ea typeface="Franklin Gothic Book" panose="020B0503020102020204" pitchFamily="34" charset="0"/>
                <a:cs typeface="Times New Roman" panose="02020603050405020304" pitchFamily="18" charset="0"/>
              </a:rPr>
              <a:t>ANALYTICS</a:t>
            </a:r>
            <a:r>
              <a:rPr lang="en-US" sz="900" cap="all" dirty="0">
                <a:solidFill>
                  <a:srgbClr val="595959"/>
                </a:solidFill>
                <a:latin typeface="Franklin Gothic Book"/>
                <a:ea typeface="Franklin Gothic Book" panose="020B0503020102020204" pitchFamily="34" charset="0"/>
                <a:cs typeface="Times New Roman" panose="02020603050405020304" pitchFamily="18" charset="0"/>
              </a:rPr>
              <a:t> is not recommending or endorsing any specific security or investment strategy.  Each customer should conduct research and perform a thorough investigation as to the characteristics of any securities that it intends to purchase.      </a:t>
            </a:r>
            <a:endParaRPr lang="en-US" sz="900" dirty="0">
              <a:solidFill>
                <a:srgbClr val="595959"/>
              </a:solidFill>
              <a:latin typeface="Franklin Gothic Book"/>
              <a:ea typeface="Franklin Gothic Book" panose="020B0503020102020204" pitchFamily="34" charset="0"/>
              <a:cs typeface="Times New Roman" panose="02020603050405020304" pitchFamily="18" charset="0"/>
            </a:endParaRPr>
          </a:p>
          <a:p>
            <a:pPr defTabSz="1018824"/>
            <a:r>
              <a:rPr lang="en-US" sz="900" dirty="0">
                <a:solidFill>
                  <a:srgbClr val="595959"/>
                </a:solidFill>
                <a:latin typeface="Franklin Gothic Book"/>
                <a:ea typeface="Franklin Gothic Book" panose="020B0503020102020204" pitchFamily="34" charset="0"/>
                <a:cs typeface="Corbel" panose="020B0503020204020204" pitchFamily="34" charset="0"/>
              </a:rPr>
              <a:t> </a:t>
            </a:r>
          </a:p>
          <a:p>
            <a:pPr defTabSz="1018824"/>
            <a:r>
              <a:rPr lang="en-US" sz="900" b="1" dirty="0">
                <a:solidFill>
                  <a:srgbClr val="595959"/>
                </a:solidFill>
                <a:latin typeface="Franklin Gothic Book"/>
                <a:ea typeface="Franklin Gothic Book" panose="020B0503020102020204" pitchFamily="34" charset="0"/>
                <a:cs typeface="Times New Roman" panose="02020603050405020304" pitchFamily="18" charset="0"/>
              </a:rPr>
              <a:t>RELEASE AND LIMITATION OF LIABILITY: </a:t>
            </a:r>
            <a:r>
              <a:rPr lang="en-US" sz="900" dirty="0">
                <a:solidFill>
                  <a:srgbClr val="595959"/>
                </a:solidFill>
                <a:latin typeface="Franklin Gothic Book"/>
                <a:ea typeface="Franklin Gothic Book" panose="020B0503020102020204" pitchFamily="34" charset="0"/>
                <a:cs typeface="Times New Roman" panose="02020603050405020304" pitchFamily="18" charset="0"/>
              </a:rPr>
              <a:t>IN NO EVENT SHALL EAST DALEY ANALYTICS ADVISORS BE LIABLE FOR ANY DIRECT, INDIRECT, SPECIAL, INCIDENTAL, OR CONSEQUENTIAL DAMAGES (INCLUDING LOSS OF PROFIT) ARISING OUT OF OR RELATED TO THE ACCURACY OR CORRECTNESS OF THIS REPORT OR THE INFORMATION CONTAINED THEREIN, EITHER BASED ON WARRANTY, CONTRACT, TORT OR ANY OTHER LEGAL THEORY. </a:t>
            </a:r>
          </a:p>
        </p:txBody>
      </p:sp>
      <p:sp>
        <p:nvSpPr>
          <p:cNvPr id="15" name="TextBox 14">
            <a:extLst>
              <a:ext uri="{FF2B5EF4-FFF2-40B4-BE49-F238E27FC236}">
                <a16:creationId xmlns:a16="http://schemas.microsoft.com/office/drawing/2014/main" id="{A7EF7519-9C84-1138-3566-795405C2F1DB}"/>
              </a:ext>
            </a:extLst>
          </p:cNvPr>
          <p:cNvSpPr txBox="1">
            <a:spLocks noGrp="1" noRot="1" noMove="1" noResize="1" noEditPoints="1" noAdjustHandles="1" noChangeArrowheads="1" noChangeShapeType="1"/>
          </p:cNvSpPr>
          <p:nvPr/>
        </p:nvSpPr>
        <p:spPr>
          <a:xfrm>
            <a:off x="7100685" y="315651"/>
            <a:ext cx="561847" cy="230832"/>
          </a:xfrm>
          <a:prstGeom prst="rect">
            <a:avLst/>
          </a:prstGeom>
          <a:noFill/>
        </p:spPr>
        <p:txBody>
          <a:bodyPr wrap="square" rtlCol="0">
            <a:spAutoFit/>
          </a:bodyPr>
          <a:lstStyle/>
          <a:p>
            <a:r>
              <a:rPr lang="en-US" sz="900" dirty="0">
                <a:solidFill>
                  <a:srgbClr val="9B7C0D"/>
                </a:solidFill>
                <a:latin typeface="Franklin Gothic Book" panose="020B0503020102020204" pitchFamily="34" charset="0"/>
              </a:rPr>
              <a:t>Page </a:t>
            </a:r>
            <a:fld id="{8776A65F-85C2-487A-AA75-AA49AF6A96B5}" type="slidenum">
              <a:rPr lang="en-US" sz="900" smtClean="0">
                <a:solidFill>
                  <a:srgbClr val="9B7C0D"/>
                </a:solidFill>
                <a:latin typeface="Franklin Gothic Book" panose="020B0503020102020204" pitchFamily="34" charset="0"/>
              </a:rPr>
              <a:t>5</a:t>
            </a:fld>
            <a:endParaRPr lang="en-US" sz="900" dirty="0">
              <a:solidFill>
                <a:srgbClr val="9B7C0D"/>
              </a:solidFill>
              <a:latin typeface="Franklin Gothic Book" panose="020B0503020102020204" pitchFamily="34" charset="0"/>
            </a:endParaRPr>
          </a:p>
        </p:txBody>
      </p:sp>
      <p:grpSp>
        <p:nvGrpSpPr>
          <p:cNvPr id="16" name="Group 15">
            <a:extLst>
              <a:ext uri="{FF2B5EF4-FFF2-40B4-BE49-F238E27FC236}">
                <a16:creationId xmlns:a16="http://schemas.microsoft.com/office/drawing/2014/main" id="{5996CB21-F12A-E77F-C20F-24985BB2A03F}"/>
              </a:ext>
            </a:extLst>
          </p:cNvPr>
          <p:cNvGrpSpPr>
            <a:grpSpLocks noGrp="1" noUngrp="1" noRot="1" noMove="1" noResize="1"/>
          </p:cNvGrpSpPr>
          <p:nvPr/>
        </p:nvGrpSpPr>
        <p:grpSpPr>
          <a:xfrm>
            <a:off x="119493" y="124191"/>
            <a:ext cx="850007" cy="801703"/>
            <a:chOff x="0" y="0"/>
            <a:chExt cx="2363056" cy="2229492"/>
          </a:xfrm>
        </p:grpSpPr>
        <p:sp>
          <p:nvSpPr>
            <p:cNvPr id="17" name="Oval 16">
              <a:extLst>
                <a:ext uri="{FF2B5EF4-FFF2-40B4-BE49-F238E27FC236}">
                  <a16:creationId xmlns:a16="http://schemas.microsoft.com/office/drawing/2014/main" id="{D23EB9C0-9EB6-E938-9769-E61FE99450D9}"/>
                </a:ext>
              </a:extLst>
            </p:cNvPr>
            <p:cNvSpPr>
              <a:spLocks noGrp="1" noRot="1" noMove="1" noResize="1" noEditPoints="1" noAdjustHandles="1" noChangeArrowheads="1" noChangeShapeType="1"/>
            </p:cNvSpPr>
            <p:nvPr userDrawn="1"/>
          </p:nvSpPr>
          <p:spPr>
            <a:xfrm>
              <a:off x="0" y="0"/>
              <a:ext cx="2363056" cy="22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Logo, company name&#10;&#10;Description automatically generated">
              <a:extLst>
                <a:ext uri="{FF2B5EF4-FFF2-40B4-BE49-F238E27FC236}">
                  <a16:creationId xmlns:a16="http://schemas.microsoft.com/office/drawing/2014/main" id="{216B0AB2-02A0-66B8-98C9-5F43D7B5A9B3}"/>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10878" y="178633"/>
              <a:ext cx="2133923" cy="1513328"/>
            </a:xfrm>
            <a:prstGeom prst="rect">
              <a:avLst/>
            </a:prstGeom>
          </p:spPr>
        </p:pic>
      </p:grpSp>
      <p:sp>
        <p:nvSpPr>
          <p:cNvPr id="2" name="Footer Placeholder 13">
            <a:extLst>
              <a:ext uri="{FF2B5EF4-FFF2-40B4-BE49-F238E27FC236}">
                <a16:creationId xmlns:a16="http://schemas.microsoft.com/office/drawing/2014/main" id="{FB08223C-13B1-5426-BF6E-5561E622FF36}"/>
              </a:ext>
            </a:extLst>
          </p:cNvPr>
          <p:cNvSpPr txBox="1">
            <a:spLocks/>
          </p:cNvSpPr>
          <p:nvPr/>
        </p:nvSpPr>
        <p:spPr>
          <a:xfrm>
            <a:off x="0" y="9712036"/>
            <a:ext cx="7762875" cy="332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9B7C0D"/>
                </a:solidFill>
                <a:latin typeface="Franklin Gothic Book" panose="020B0503020102020204" pitchFamily="34" charset="0"/>
              </a:rPr>
              <a:t>5660 Greenwood Plaza Blvd, Suite 116 Greenwood Village, CO 80111 | 303-499-5940 | insight@eastdaley.com</a:t>
            </a:r>
            <a:endParaRPr lang="en-US" sz="900" dirty="0">
              <a:solidFill>
                <a:srgbClr val="9B7C0D"/>
              </a:solidFill>
              <a:latin typeface="Franklin Gothic Book" panose="020B0503020102020204" pitchFamily="34" charset="0"/>
            </a:endParaRPr>
          </a:p>
        </p:txBody>
      </p:sp>
    </p:spTree>
    <p:extLst>
      <p:ext uri="{BB962C8B-B14F-4D97-AF65-F5344CB8AC3E}">
        <p14:creationId xmlns:p14="http://schemas.microsoft.com/office/powerpoint/2010/main" val="280067556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Franklin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Franklin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EDA Theme">
    <a:dk1>
      <a:sysClr val="windowText" lastClr="000000"/>
    </a:dk1>
    <a:lt1>
      <a:sysClr val="window" lastClr="FFFFFF"/>
    </a:lt1>
    <a:dk2>
      <a:srgbClr val="595959"/>
    </a:dk2>
    <a:lt2>
      <a:srgbClr val="D8D8D8"/>
    </a:lt2>
    <a:accent1>
      <a:srgbClr val="8BC5C7"/>
    </a:accent1>
    <a:accent2>
      <a:srgbClr val="F1592B"/>
    </a:accent2>
    <a:accent3>
      <a:srgbClr val="F4D485"/>
    </a:accent3>
    <a:accent4>
      <a:srgbClr val="A67089"/>
    </a:accent4>
    <a:accent5>
      <a:srgbClr val="687D83"/>
    </a:accent5>
    <a:accent6>
      <a:srgbClr val="02272F"/>
    </a:accent6>
    <a:hlink>
      <a:srgbClr val="0563C1"/>
    </a:hlink>
    <a:folHlink>
      <a:srgbClr val="7030A0"/>
    </a:folHlink>
  </a:clrScheme>
  <a:fontScheme name="EDC Them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8F11AE63166D4BBD0604A0A929DBEA" ma:contentTypeVersion="13" ma:contentTypeDescription="Create a new document." ma:contentTypeScope="" ma:versionID="a9aeccfff18ef9b4557e70fddcdb1817">
  <xsd:schema xmlns:xsd="http://www.w3.org/2001/XMLSchema" xmlns:xs="http://www.w3.org/2001/XMLSchema" xmlns:p="http://schemas.microsoft.com/office/2006/metadata/properties" xmlns:ns2="8e560871-dafe-4c08-bc02-dc72f2cb68be" xmlns:ns3="f2a7547b-4779-4e55-a46d-cca655480f90" targetNamespace="http://schemas.microsoft.com/office/2006/metadata/properties" ma:root="true" ma:fieldsID="26dd9d6aefd668a357074b8415a747c6" ns2:_="" ns3:_="">
    <xsd:import namespace="8e560871-dafe-4c08-bc02-dc72f2cb68be"/>
    <xsd:import namespace="f2a7547b-4779-4e55-a46d-cca655480f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60871-dafe-4c08-bc02-dc72f2cb6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8ac8064-df1b-479b-a3cc-95a2eb930a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a7547b-4779-4e55-a46d-cca655480f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c8ed13a-c635-404a-b779-9b1dab80d6a6}" ma:internalName="TaxCatchAll" ma:showField="CatchAllData" ma:web="f2a7547b-4779-4e55-a46d-cca655480f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560871-dafe-4c08-bc02-dc72f2cb68be">
      <Terms xmlns="http://schemas.microsoft.com/office/infopath/2007/PartnerControls"/>
    </lcf76f155ced4ddcb4097134ff3c332f>
    <TaxCatchAll xmlns="f2a7547b-4779-4e55-a46d-cca655480f90" xsi:nil="true"/>
  </documentManagement>
</p:properties>
</file>

<file path=customXml/itemProps1.xml><?xml version="1.0" encoding="utf-8"?>
<ds:datastoreItem xmlns:ds="http://schemas.openxmlformats.org/officeDocument/2006/customXml" ds:itemID="{67AC4EC2-7751-42E1-B7DB-DDC1A9802FD4}">
  <ds:schemaRefs>
    <ds:schemaRef ds:uri="http://schemas.microsoft.com/sharepoint/v3/contenttype/forms"/>
  </ds:schemaRefs>
</ds:datastoreItem>
</file>

<file path=customXml/itemProps2.xml><?xml version="1.0" encoding="utf-8"?>
<ds:datastoreItem xmlns:ds="http://schemas.openxmlformats.org/officeDocument/2006/customXml" ds:itemID="{84A7C27F-A7DB-48D6-B586-5F250D732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560871-dafe-4c08-bc02-dc72f2cb68be"/>
    <ds:schemaRef ds:uri="f2a7547b-4779-4e55-a46d-cca655480f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823814-91D0-4738-A07A-DC8FA0B01F98}">
  <ds:schemaRefs>
    <ds:schemaRef ds:uri="http://schemas.openxmlformats.org/package/2006/metadata/core-properties"/>
    <ds:schemaRef ds:uri="http://schemas.microsoft.com/office/2006/metadata/properties"/>
    <ds:schemaRef ds:uri="http://schemas.microsoft.com/office/2006/documentManagement/types"/>
    <ds:schemaRef ds:uri="8e560871-dafe-4c08-bc02-dc72f2cb68be"/>
    <ds:schemaRef ds:uri="http://schemas.microsoft.com/office/infopath/2007/PartnerControls"/>
    <ds:schemaRef ds:uri="http://www.w3.org/XML/1998/namespace"/>
    <ds:schemaRef ds:uri="http://purl.org/dc/elements/1.1/"/>
    <ds:schemaRef ds:uri="f2a7547b-4779-4e55-a46d-cca655480f90"/>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30296</TotalTime>
  <Words>1158</Words>
  <Application>Microsoft Office PowerPoint</Application>
  <PresentationFormat>Custom</PresentationFormat>
  <Paragraphs>200</Paragraphs>
  <Slides>5</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Arial</vt:lpstr>
      <vt:lpstr>Calibri</vt:lpstr>
      <vt:lpstr>Calibri Light</vt:lpstr>
      <vt:lpstr>Franklin Gothic Book</vt:lpstr>
      <vt:lpstr>Franklin Gothic Medium</vt:lpstr>
      <vt:lpstr>Custom Design</vt:lpstr>
      <vt:lpstr>1_Custom Design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Slade Rand</dc:creator>
  <cp:lastModifiedBy>Andrew Ware</cp:lastModifiedBy>
  <cp:revision>60</cp:revision>
  <cp:lastPrinted>2021-10-06T18:41:00Z</cp:lastPrinted>
  <dcterms:created xsi:type="dcterms:W3CDTF">2021-03-24T21:33:09Z</dcterms:created>
  <dcterms:modified xsi:type="dcterms:W3CDTF">2023-06-05T19:19:35Z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0x0101005815613846324344916139520A86DAC4</vt:lpwstr>
  </property>
  <property fmtid="{D5CDD505-2E9C-101B-9397-08002B2CF9AE}" pid="3" name="MediaServiceImageTags">
    <vt:lpwstr/>
  </property>
</Properties>
</file>